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63" r:id="rId4"/>
    <p:sldId id="264" r:id="rId5"/>
    <p:sldId id="265" r:id="rId6"/>
    <p:sldId id="266" r:id="rId7"/>
    <p:sldId id="267" r:id="rId8"/>
    <p:sldId id="268" r:id="rId9"/>
    <p:sldId id="269" r:id="rId10"/>
    <p:sldId id="275" r:id="rId11"/>
    <p:sldId id="270"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6" autoAdjust="0"/>
    <p:restoredTop sz="94660"/>
  </p:normalViewPr>
  <p:slideViewPr>
    <p:cSldViewPr snapToGrid="0">
      <p:cViewPr varScale="1">
        <p:scale>
          <a:sx n="85" d="100"/>
          <a:sy n="85" d="100"/>
        </p:scale>
        <p:origin x="7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 Waghmare" userId="39d3d677541e359f" providerId="LiveId" clId="{89CE1EA3-DD1C-4FAA-B090-2B8750AE343D}"/>
    <pc:docChg chg="undo custSel addSld delSld modSld">
      <pc:chgData name="Tejas Waghmare" userId="39d3d677541e359f" providerId="LiveId" clId="{89CE1EA3-DD1C-4FAA-B090-2B8750AE343D}" dt="2023-05-25T07:58:38.769" v="1966" actId="5793"/>
      <pc:docMkLst>
        <pc:docMk/>
      </pc:docMkLst>
      <pc:sldChg chg="addSp delSp modSp mod">
        <pc:chgData name="Tejas Waghmare" userId="39d3d677541e359f" providerId="LiveId" clId="{89CE1EA3-DD1C-4FAA-B090-2B8750AE343D}" dt="2023-05-25T06:46:50.416" v="110" actId="14100"/>
        <pc:sldMkLst>
          <pc:docMk/>
          <pc:sldMk cId="3701138155" sldId="258"/>
        </pc:sldMkLst>
        <pc:spChg chg="add mod">
          <ac:chgData name="Tejas Waghmare" userId="39d3d677541e359f" providerId="LiveId" clId="{89CE1EA3-DD1C-4FAA-B090-2B8750AE343D}" dt="2023-05-25T06:40:29.305" v="22" actId="1076"/>
          <ac:spMkLst>
            <pc:docMk/>
            <pc:sldMk cId="3701138155" sldId="258"/>
            <ac:spMk id="2" creationId="{51F01554-5165-D318-6F20-3EB400E593FF}"/>
          </ac:spMkLst>
        </pc:spChg>
        <pc:graphicFrameChg chg="add del">
          <ac:chgData name="Tejas Waghmare" userId="39d3d677541e359f" providerId="LiveId" clId="{89CE1EA3-DD1C-4FAA-B090-2B8750AE343D}" dt="2023-05-25T06:40:39.495" v="24" actId="478"/>
          <ac:graphicFrameMkLst>
            <pc:docMk/>
            <pc:sldMk cId="3701138155" sldId="258"/>
            <ac:graphicFrameMk id="4" creationId="{287CC054-A43A-4373-0A93-BDD5ABAA8C90}"/>
          </ac:graphicFrameMkLst>
        </pc:graphicFrameChg>
        <pc:graphicFrameChg chg="add mod modGraphic">
          <ac:chgData name="Tejas Waghmare" userId="39d3d677541e359f" providerId="LiveId" clId="{89CE1EA3-DD1C-4FAA-B090-2B8750AE343D}" dt="2023-05-25T06:46:50.416" v="110" actId="14100"/>
          <ac:graphicFrameMkLst>
            <pc:docMk/>
            <pc:sldMk cId="3701138155" sldId="258"/>
            <ac:graphicFrameMk id="5" creationId="{C30233C6-3053-BB9B-2264-A2D6FAF87ADB}"/>
          </ac:graphicFrameMkLst>
        </pc:graphicFrameChg>
      </pc:sldChg>
      <pc:sldChg chg="del">
        <pc:chgData name="Tejas Waghmare" userId="39d3d677541e359f" providerId="LiveId" clId="{89CE1EA3-DD1C-4FAA-B090-2B8750AE343D}" dt="2023-05-25T07:25:26.596" v="955" actId="47"/>
        <pc:sldMkLst>
          <pc:docMk/>
          <pc:sldMk cId="2525147312" sldId="259"/>
        </pc:sldMkLst>
      </pc:sldChg>
      <pc:sldChg chg="del">
        <pc:chgData name="Tejas Waghmare" userId="39d3d677541e359f" providerId="LiveId" clId="{89CE1EA3-DD1C-4FAA-B090-2B8750AE343D}" dt="2023-05-25T07:25:26.596" v="955" actId="47"/>
        <pc:sldMkLst>
          <pc:docMk/>
          <pc:sldMk cId="458743500" sldId="260"/>
        </pc:sldMkLst>
      </pc:sldChg>
      <pc:sldChg chg="del">
        <pc:chgData name="Tejas Waghmare" userId="39d3d677541e359f" providerId="LiveId" clId="{89CE1EA3-DD1C-4FAA-B090-2B8750AE343D}" dt="2023-05-25T07:25:26.596" v="955" actId="47"/>
        <pc:sldMkLst>
          <pc:docMk/>
          <pc:sldMk cId="878762275" sldId="261"/>
        </pc:sldMkLst>
      </pc:sldChg>
      <pc:sldChg chg="del">
        <pc:chgData name="Tejas Waghmare" userId="39d3d677541e359f" providerId="LiveId" clId="{89CE1EA3-DD1C-4FAA-B090-2B8750AE343D}" dt="2023-05-25T07:25:26.596" v="955" actId="47"/>
        <pc:sldMkLst>
          <pc:docMk/>
          <pc:sldMk cId="4032683233" sldId="262"/>
        </pc:sldMkLst>
      </pc:sldChg>
      <pc:sldChg chg="addSp delSp modSp add mod">
        <pc:chgData name="Tejas Waghmare" userId="39d3d677541e359f" providerId="LiveId" clId="{89CE1EA3-DD1C-4FAA-B090-2B8750AE343D}" dt="2023-05-25T06:52:59.386" v="202" actId="1076"/>
        <pc:sldMkLst>
          <pc:docMk/>
          <pc:sldMk cId="2691529923" sldId="263"/>
        </pc:sldMkLst>
        <pc:spChg chg="mod">
          <ac:chgData name="Tejas Waghmare" userId="39d3d677541e359f" providerId="LiveId" clId="{89CE1EA3-DD1C-4FAA-B090-2B8750AE343D}" dt="2023-05-25T06:47:23.049" v="135" actId="14100"/>
          <ac:spMkLst>
            <pc:docMk/>
            <pc:sldMk cId="2691529923" sldId="263"/>
            <ac:spMk id="2" creationId="{51F01554-5165-D318-6F20-3EB400E593FF}"/>
          </ac:spMkLst>
        </pc:spChg>
        <pc:spChg chg="add mod">
          <ac:chgData name="Tejas Waghmare" userId="39d3d677541e359f" providerId="LiveId" clId="{89CE1EA3-DD1C-4FAA-B090-2B8750AE343D}" dt="2023-05-25T06:52:42.391" v="199" actId="14100"/>
          <ac:spMkLst>
            <pc:docMk/>
            <pc:sldMk cId="2691529923" sldId="263"/>
            <ac:spMk id="9" creationId="{E2586175-7515-A64A-39F2-DCB4CBCA980E}"/>
          </ac:spMkLst>
        </pc:spChg>
        <pc:graphicFrameChg chg="del">
          <ac:chgData name="Tejas Waghmare" userId="39d3d677541e359f" providerId="LiveId" clId="{89CE1EA3-DD1C-4FAA-B090-2B8750AE343D}" dt="2023-05-25T06:47:06.719" v="112" actId="478"/>
          <ac:graphicFrameMkLst>
            <pc:docMk/>
            <pc:sldMk cId="2691529923" sldId="263"/>
            <ac:graphicFrameMk id="5" creationId="{C30233C6-3053-BB9B-2264-A2D6FAF87ADB}"/>
          </ac:graphicFrameMkLst>
        </pc:graphicFrameChg>
        <pc:picChg chg="add mod">
          <ac:chgData name="Tejas Waghmare" userId="39d3d677541e359f" providerId="LiveId" clId="{89CE1EA3-DD1C-4FAA-B090-2B8750AE343D}" dt="2023-05-25T06:52:55.783" v="200" actId="1076"/>
          <ac:picMkLst>
            <pc:docMk/>
            <pc:sldMk cId="2691529923" sldId="263"/>
            <ac:picMk id="6" creationId="{3855EF88-164A-1B17-3D7D-3C94E73D33E6}"/>
          </ac:picMkLst>
        </pc:picChg>
        <pc:picChg chg="add mod">
          <ac:chgData name="Tejas Waghmare" userId="39d3d677541e359f" providerId="LiveId" clId="{89CE1EA3-DD1C-4FAA-B090-2B8750AE343D}" dt="2023-05-25T06:52:59.386" v="202" actId="1076"/>
          <ac:picMkLst>
            <pc:docMk/>
            <pc:sldMk cId="2691529923" sldId="263"/>
            <ac:picMk id="8" creationId="{94DAC15B-ABB3-2645-3855-56E4F757E15D}"/>
          </ac:picMkLst>
        </pc:picChg>
      </pc:sldChg>
      <pc:sldChg chg="addSp delSp modSp add mod">
        <pc:chgData name="Tejas Waghmare" userId="39d3d677541e359f" providerId="LiveId" clId="{89CE1EA3-DD1C-4FAA-B090-2B8750AE343D}" dt="2023-05-25T07:56:39.656" v="1959" actId="20577"/>
        <pc:sldMkLst>
          <pc:docMk/>
          <pc:sldMk cId="2358412847" sldId="264"/>
        </pc:sldMkLst>
        <pc:spChg chg="mod">
          <ac:chgData name="Tejas Waghmare" userId="39d3d677541e359f" providerId="LiveId" clId="{89CE1EA3-DD1C-4FAA-B090-2B8750AE343D}" dt="2023-05-25T06:55:25.170" v="228" actId="1076"/>
          <ac:spMkLst>
            <pc:docMk/>
            <pc:sldMk cId="2358412847" sldId="264"/>
            <ac:spMk id="2" creationId="{51F01554-5165-D318-6F20-3EB400E593FF}"/>
          </ac:spMkLst>
        </pc:spChg>
        <pc:spChg chg="add mod">
          <ac:chgData name="Tejas Waghmare" userId="39d3d677541e359f" providerId="LiveId" clId="{89CE1EA3-DD1C-4FAA-B090-2B8750AE343D}" dt="2023-05-25T07:56:39.656" v="1959" actId="20577"/>
          <ac:spMkLst>
            <pc:docMk/>
            <pc:sldMk cId="2358412847" sldId="264"/>
            <ac:spMk id="4" creationId="{B669E85A-3CA1-EB6D-FF22-CEB8E70F83B9}"/>
          </ac:spMkLst>
        </pc:spChg>
        <pc:graphicFrameChg chg="del">
          <ac:chgData name="Tejas Waghmare" userId="39d3d677541e359f" providerId="LiveId" clId="{89CE1EA3-DD1C-4FAA-B090-2B8750AE343D}" dt="2023-05-25T06:53:24.400" v="204" actId="478"/>
          <ac:graphicFrameMkLst>
            <pc:docMk/>
            <pc:sldMk cId="2358412847" sldId="264"/>
            <ac:graphicFrameMk id="5" creationId="{C30233C6-3053-BB9B-2264-A2D6FAF87ADB}"/>
          </ac:graphicFrameMkLst>
        </pc:graphicFrameChg>
        <pc:picChg chg="mod">
          <ac:chgData name="Tejas Waghmare" userId="39d3d677541e359f" providerId="LiveId" clId="{89CE1EA3-DD1C-4FAA-B090-2B8750AE343D}" dt="2023-05-25T07:02:38.447" v="626" actId="1076"/>
          <ac:picMkLst>
            <pc:docMk/>
            <pc:sldMk cId="2358412847" sldId="264"/>
            <ac:picMk id="3" creationId="{4A60BD3A-9228-1136-7DF8-A1C7C28B70C7}"/>
          </ac:picMkLst>
        </pc:picChg>
      </pc:sldChg>
      <pc:sldChg chg="addSp delSp modSp add mod">
        <pc:chgData name="Tejas Waghmare" userId="39d3d677541e359f" providerId="LiveId" clId="{89CE1EA3-DD1C-4FAA-B090-2B8750AE343D}" dt="2023-05-25T07:16:29.453" v="767" actId="1076"/>
        <pc:sldMkLst>
          <pc:docMk/>
          <pc:sldMk cId="1187584931" sldId="265"/>
        </pc:sldMkLst>
        <pc:spChg chg="mod">
          <ac:chgData name="Tejas Waghmare" userId="39d3d677541e359f" providerId="LiveId" clId="{89CE1EA3-DD1C-4FAA-B090-2B8750AE343D}" dt="2023-05-25T07:03:44.546" v="669" actId="20577"/>
          <ac:spMkLst>
            <pc:docMk/>
            <pc:sldMk cId="1187584931" sldId="265"/>
            <ac:spMk id="2" creationId="{51F01554-5165-D318-6F20-3EB400E593FF}"/>
          </ac:spMkLst>
        </pc:spChg>
        <pc:spChg chg="mod">
          <ac:chgData name="Tejas Waghmare" userId="39d3d677541e359f" providerId="LiveId" clId="{89CE1EA3-DD1C-4FAA-B090-2B8750AE343D}" dt="2023-05-25T07:12:09.099" v="742" actId="20577"/>
          <ac:spMkLst>
            <pc:docMk/>
            <pc:sldMk cId="1187584931" sldId="265"/>
            <ac:spMk id="4" creationId="{B669E85A-3CA1-EB6D-FF22-CEB8E70F83B9}"/>
          </ac:spMkLst>
        </pc:spChg>
        <pc:spChg chg="add del">
          <ac:chgData name="Tejas Waghmare" userId="39d3d677541e359f" providerId="LiveId" clId="{89CE1EA3-DD1C-4FAA-B090-2B8750AE343D}" dt="2023-05-25T07:15:07.618" v="759" actId="478"/>
          <ac:spMkLst>
            <pc:docMk/>
            <pc:sldMk cId="1187584931" sldId="265"/>
            <ac:spMk id="11" creationId="{F0389931-B146-F1A2-16F5-393738B6D830}"/>
          </ac:spMkLst>
        </pc:spChg>
        <pc:picChg chg="add mod">
          <ac:chgData name="Tejas Waghmare" userId="39d3d677541e359f" providerId="LiveId" clId="{89CE1EA3-DD1C-4FAA-B090-2B8750AE343D}" dt="2023-05-25T07:13:39.594" v="747" actId="1076"/>
          <ac:picMkLst>
            <pc:docMk/>
            <pc:sldMk cId="1187584931" sldId="265"/>
            <ac:picMk id="6" creationId="{35DAA9A6-6390-A31A-5F32-95A291D7EA9D}"/>
          </ac:picMkLst>
        </pc:picChg>
        <pc:picChg chg="add mod">
          <ac:chgData name="Tejas Waghmare" userId="39d3d677541e359f" providerId="LiveId" clId="{89CE1EA3-DD1C-4FAA-B090-2B8750AE343D}" dt="2023-05-25T07:13:39.594" v="747" actId="1076"/>
          <ac:picMkLst>
            <pc:docMk/>
            <pc:sldMk cId="1187584931" sldId="265"/>
            <ac:picMk id="8" creationId="{E221461A-B410-4E59-1CAA-223A82A5308E}"/>
          </ac:picMkLst>
        </pc:picChg>
        <pc:picChg chg="add mod modCrop">
          <ac:chgData name="Tejas Waghmare" userId="39d3d677541e359f" providerId="LiveId" clId="{89CE1EA3-DD1C-4FAA-B090-2B8750AE343D}" dt="2023-05-25T07:16:29.453" v="767" actId="1076"/>
          <ac:picMkLst>
            <pc:docMk/>
            <pc:sldMk cId="1187584931" sldId="265"/>
            <ac:picMk id="10" creationId="{28B9F41B-83B5-AC63-2FAD-B6FA0A519810}"/>
          </ac:picMkLst>
        </pc:picChg>
        <pc:cxnChg chg="add mod">
          <ac:chgData name="Tejas Waghmare" userId="39d3d677541e359f" providerId="LiveId" clId="{89CE1EA3-DD1C-4FAA-B090-2B8750AE343D}" dt="2023-05-25T07:15:52.467" v="766" actId="692"/>
          <ac:cxnSpMkLst>
            <pc:docMk/>
            <pc:sldMk cId="1187584931" sldId="265"/>
            <ac:cxnSpMk id="13" creationId="{343D61D5-8D76-5785-5BCA-4F2C9D832D7B}"/>
          </ac:cxnSpMkLst>
        </pc:cxnChg>
      </pc:sldChg>
      <pc:sldChg chg="addSp delSp modSp add mod">
        <pc:chgData name="Tejas Waghmare" userId="39d3d677541e359f" providerId="LiveId" clId="{89CE1EA3-DD1C-4FAA-B090-2B8750AE343D}" dt="2023-05-25T07:29:39.043" v="1231" actId="5793"/>
        <pc:sldMkLst>
          <pc:docMk/>
          <pc:sldMk cId="666233081" sldId="266"/>
        </pc:sldMkLst>
        <pc:spChg chg="mod">
          <ac:chgData name="Tejas Waghmare" userId="39d3d677541e359f" providerId="LiveId" clId="{89CE1EA3-DD1C-4FAA-B090-2B8750AE343D}" dt="2023-05-25T07:18:32.513" v="829" actId="20577"/>
          <ac:spMkLst>
            <pc:docMk/>
            <pc:sldMk cId="666233081" sldId="266"/>
            <ac:spMk id="4" creationId="{B669E85A-3CA1-EB6D-FF22-CEB8E70F83B9}"/>
          </ac:spMkLst>
        </pc:spChg>
        <pc:spChg chg="add mod">
          <ac:chgData name="Tejas Waghmare" userId="39d3d677541e359f" providerId="LiveId" clId="{89CE1EA3-DD1C-4FAA-B090-2B8750AE343D}" dt="2023-05-25T07:29:39.043" v="1231" actId="5793"/>
          <ac:spMkLst>
            <pc:docMk/>
            <pc:sldMk cId="666233081" sldId="266"/>
            <ac:spMk id="5" creationId="{0F853016-8D66-C34B-A6EC-68A66A285F20}"/>
          </ac:spMkLst>
        </pc:spChg>
        <pc:picChg chg="del mod">
          <ac:chgData name="Tejas Waghmare" userId="39d3d677541e359f" providerId="LiveId" clId="{89CE1EA3-DD1C-4FAA-B090-2B8750AE343D}" dt="2023-05-25T07:16:38.518" v="771" actId="478"/>
          <ac:picMkLst>
            <pc:docMk/>
            <pc:sldMk cId="666233081" sldId="266"/>
            <ac:picMk id="6" creationId="{35DAA9A6-6390-A31A-5F32-95A291D7EA9D}"/>
          </ac:picMkLst>
        </pc:picChg>
        <pc:picChg chg="del mod">
          <ac:chgData name="Tejas Waghmare" userId="39d3d677541e359f" providerId="LiveId" clId="{89CE1EA3-DD1C-4FAA-B090-2B8750AE343D}" dt="2023-05-25T07:16:41.287" v="774" actId="478"/>
          <ac:picMkLst>
            <pc:docMk/>
            <pc:sldMk cId="666233081" sldId="266"/>
            <ac:picMk id="8" creationId="{E221461A-B410-4E59-1CAA-223A82A5308E}"/>
          </ac:picMkLst>
        </pc:picChg>
        <pc:picChg chg="del">
          <ac:chgData name="Tejas Waghmare" userId="39d3d677541e359f" providerId="LiveId" clId="{89CE1EA3-DD1C-4FAA-B090-2B8750AE343D}" dt="2023-05-25T07:16:37.608" v="769" actId="478"/>
          <ac:picMkLst>
            <pc:docMk/>
            <pc:sldMk cId="666233081" sldId="266"/>
            <ac:picMk id="10" creationId="{28B9F41B-83B5-AC63-2FAD-B6FA0A519810}"/>
          </ac:picMkLst>
        </pc:picChg>
        <pc:cxnChg chg="del">
          <ac:chgData name="Tejas Waghmare" userId="39d3d677541e359f" providerId="LiveId" clId="{89CE1EA3-DD1C-4FAA-B090-2B8750AE343D}" dt="2023-05-25T07:16:39.722" v="772" actId="478"/>
          <ac:cxnSpMkLst>
            <pc:docMk/>
            <pc:sldMk cId="666233081" sldId="266"/>
            <ac:cxnSpMk id="13" creationId="{343D61D5-8D76-5785-5BCA-4F2C9D832D7B}"/>
          </ac:cxnSpMkLst>
        </pc:cxnChg>
      </pc:sldChg>
      <pc:sldChg chg="modSp add mod">
        <pc:chgData name="Tejas Waghmare" userId="39d3d677541e359f" providerId="LiveId" clId="{89CE1EA3-DD1C-4FAA-B090-2B8750AE343D}" dt="2023-05-25T07:58:38.769" v="1966" actId="5793"/>
        <pc:sldMkLst>
          <pc:docMk/>
          <pc:sldMk cId="2415025539" sldId="267"/>
        </pc:sldMkLst>
        <pc:spChg chg="mod">
          <ac:chgData name="Tejas Waghmare" userId="39d3d677541e359f" providerId="LiveId" clId="{89CE1EA3-DD1C-4FAA-B090-2B8750AE343D}" dt="2023-05-25T07:21:57.329" v="883" actId="14100"/>
          <ac:spMkLst>
            <pc:docMk/>
            <pc:sldMk cId="2415025539" sldId="267"/>
            <ac:spMk id="2" creationId="{51F01554-5165-D318-6F20-3EB400E593FF}"/>
          </ac:spMkLst>
        </pc:spChg>
        <pc:spChg chg="mod">
          <ac:chgData name="Tejas Waghmare" userId="39d3d677541e359f" providerId="LiveId" clId="{89CE1EA3-DD1C-4FAA-B090-2B8750AE343D}" dt="2023-05-25T07:58:25.442" v="1962" actId="20577"/>
          <ac:spMkLst>
            <pc:docMk/>
            <pc:sldMk cId="2415025539" sldId="267"/>
            <ac:spMk id="4" creationId="{B669E85A-3CA1-EB6D-FF22-CEB8E70F83B9}"/>
          </ac:spMkLst>
        </pc:spChg>
        <pc:spChg chg="mod">
          <ac:chgData name="Tejas Waghmare" userId="39d3d677541e359f" providerId="LiveId" clId="{89CE1EA3-DD1C-4FAA-B090-2B8750AE343D}" dt="2023-05-25T07:58:38.769" v="1966" actId="5793"/>
          <ac:spMkLst>
            <pc:docMk/>
            <pc:sldMk cId="2415025539" sldId="267"/>
            <ac:spMk id="5" creationId="{0F853016-8D66-C34B-A6EC-68A66A285F20}"/>
          </ac:spMkLst>
        </pc:spChg>
      </pc:sldChg>
      <pc:sldChg chg="addSp delSp modSp add mod">
        <pc:chgData name="Tejas Waghmare" userId="39d3d677541e359f" providerId="LiveId" clId="{89CE1EA3-DD1C-4FAA-B090-2B8750AE343D}" dt="2023-05-25T07:41:47.143" v="1660" actId="1076"/>
        <pc:sldMkLst>
          <pc:docMk/>
          <pc:sldMk cId="2120149901" sldId="268"/>
        </pc:sldMkLst>
        <pc:spChg chg="mod">
          <ac:chgData name="Tejas Waghmare" userId="39d3d677541e359f" providerId="LiveId" clId="{89CE1EA3-DD1C-4FAA-B090-2B8750AE343D}" dt="2023-05-25T07:24:20.117" v="909" actId="1076"/>
          <ac:spMkLst>
            <pc:docMk/>
            <pc:sldMk cId="2120149901" sldId="268"/>
            <ac:spMk id="2" creationId="{51F01554-5165-D318-6F20-3EB400E593FF}"/>
          </ac:spMkLst>
        </pc:spChg>
        <pc:spChg chg="del mod">
          <ac:chgData name="Tejas Waghmare" userId="39d3d677541e359f" providerId="LiveId" clId="{89CE1EA3-DD1C-4FAA-B090-2B8750AE343D}" dt="2023-05-25T07:33:27.776" v="1494" actId="478"/>
          <ac:spMkLst>
            <pc:docMk/>
            <pc:sldMk cId="2120149901" sldId="268"/>
            <ac:spMk id="4" creationId="{B669E85A-3CA1-EB6D-FF22-CEB8E70F83B9}"/>
          </ac:spMkLst>
        </pc:spChg>
        <pc:spChg chg="del mod">
          <ac:chgData name="Tejas Waghmare" userId="39d3d677541e359f" providerId="LiveId" clId="{89CE1EA3-DD1C-4FAA-B090-2B8750AE343D}" dt="2023-05-25T07:33:34.931" v="1497" actId="478"/>
          <ac:spMkLst>
            <pc:docMk/>
            <pc:sldMk cId="2120149901" sldId="268"/>
            <ac:spMk id="5" creationId="{0F853016-8D66-C34B-A6EC-68A66A285F20}"/>
          </ac:spMkLst>
        </pc:spChg>
        <pc:spChg chg="add mod">
          <ac:chgData name="Tejas Waghmare" userId="39d3d677541e359f" providerId="LiveId" clId="{89CE1EA3-DD1C-4FAA-B090-2B8750AE343D}" dt="2023-05-25T07:41:30.130" v="1659" actId="1076"/>
          <ac:spMkLst>
            <pc:docMk/>
            <pc:sldMk cId="2120149901" sldId="268"/>
            <ac:spMk id="6" creationId="{B0F0B7F4-1F98-C809-618B-B880EBDA28EC}"/>
          </ac:spMkLst>
        </pc:spChg>
        <pc:spChg chg="add mod">
          <ac:chgData name="Tejas Waghmare" userId="39d3d677541e359f" providerId="LiveId" clId="{89CE1EA3-DD1C-4FAA-B090-2B8750AE343D}" dt="2023-05-25T07:41:20.534" v="1658" actId="20577"/>
          <ac:spMkLst>
            <pc:docMk/>
            <pc:sldMk cId="2120149901" sldId="268"/>
            <ac:spMk id="15" creationId="{A34EA526-B666-B1A4-4262-99DD4868D98B}"/>
          </ac:spMkLst>
        </pc:spChg>
        <pc:picChg chg="mod">
          <ac:chgData name="Tejas Waghmare" userId="39d3d677541e359f" providerId="LiveId" clId="{89CE1EA3-DD1C-4FAA-B090-2B8750AE343D}" dt="2023-05-25T07:37:43.404" v="1576" actId="1076"/>
          <ac:picMkLst>
            <pc:docMk/>
            <pc:sldMk cId="2120149901" sldId="268"/>
            <ac:picMk id="3" creationId="{4A60BD3A-9228-1136-7DF8-A1C7C28B70C7}"/>
          </ac:picMkLst>
        </pc:picChg>
        <pc:picChg chg="add del mod">
          <ac:chgData name="Tejas Waghmare" userId="39d3d677541e359f" providerId="LiveId" clId="{89CE1EA3-DD1C-4FAA-B090-2B8750AE343D}" dt="2023-05-25T07:37:13.217" v="1572" actId="478"/>
          <ac:picMkLst>
            <pc:docMk/>
            <pc:sldMk cId="2120149901" sldId="268"/>
            <ac:picMk id="8" creationId="{14F3B781-3BF9-DF9F-3E65-DFD4F62C0639}"/>
          </ac:picMkLst>
        </pc:picChg>
        <pc:picChg chg="add mod">
          <ac:chgData name="Tejas Waghmare" userId="39d3d677541e359f" providerId="LiveId" clId="{89CE1EA3-DD1C-4FAA-B090-2B8750AE343D}" dt="2023-05-25T07:38:12.123" v="1583" actId="1076"/>
          <ac:picMkLst>
            <pc:docMk/>
            <pc:sldMk cId="2120149901" sldId="268"/>
            <ac:picMk id="10" creationId="{90A2BF8F-F5B3-3EEA-E620-F7C173D3D564}"/>
          </ac:picMkLst>
        </pc:picChg>
        <pc:picChg chg="add mod">
          <ac:chgData name="Tejas Waghmare" userId="39d3d677541e359f" providerId="LiveId" clId="{89CE1EA3-DD1C-4FAA-B090-2B8750AE343D}" dt="2023-05-25T07:38:15.021" v="1584" actId="1076"/>
          <ac:picMkLst>
            <pc:docMk/>
            <pc:sldMk cId="2120149901" sldId="268"/>
            <ac:picMk id="12" creationId="{72375DD3-B25F-6B43-6688-0345F003F08B}"/>
          </ac:picMkLst>
        </pc:picChg>
        <pc:picChg chg="add mod modCrop">
          <ac:chgData name="Tejas Waghmare" userId="39d3d677541e359f" providerId="LiveId" clId="{89CE1EA3-DD1C-4FAA-B090-2B8750AE343D}" dt="2023-05-25T07:41:47.143" v="1660" actId="1076"/>
          <ac:picMkLst>
            <pc:docMk/>
            <pc:sldMk cId="2120149901" sldId="268"/>
            <ac:picMk id="14" creationId="{AC36FF7D-6D04-F5D9-2C7E-CD7C04726F30}"/>
          </ac:picMkLst>
        </pc:picChg>
      </pc:sldChg>
      <pc:sldChg chg="addSp modSp add mod">
        <pc:chgData name="Tejas Waghmare" userId="39d3d677541e359f" providerId="LiveId" clId="{89CE1EA3-DD1C-4FAA-B090-2B8750AE343D}" dt="2023-05-25T07:48:33.709" v="1786" actId="20577"/>
        <pc:sldMkLst>
          <pc:docMk/>
          <pc:sldMk cId="3352172647" sldId="269"/>
        </pc:sldMkLst>
        <pc:spChg chg="mod">
          <ac:chgData name="Tejas Waghmare" userId="39d3d677541e359f" providerId="LiveId" clId="{89CE1EA3-DD1C-4FAA-B090-2B8750AE343D}" dt="2023-05-25T07:24:51.851" v="929" actId="20577"/>
          <ac:spMkLst>
            <pc:docMk/>
            <pc:sldMk cId="3352172647" sldId="269"/>
            <ac:spMk id="2" creationId="{51F01554-5165-D318-6F20-3EB400E593FF}"/>
          </ac:spMkLst>
        </pc:spChg>
        <pc:spChg chg="mod">
          <ac:chgData name="Tejas Waghmare" userId="39d3d677541e359f" providerId="LiveId" clId="{89CE1EA3-DD1C-4FAA-B090-2B8750AE343D}" dt="2023-05-25T07:48:10.199" v="1762" actId="20577"/>
          <ac:spMkLst>
            <pc:docMk/>
            <pc:sldMk cId="3352172647" sldId="269"/>
            <ac:spMk id="4" creationId="{B669E85A-3CA1-EB6D-FF22-CEB8E70F83B9}"/>
          </ac:spMkLst>
        </pc:spChg>
        <pc:spChg chg="mod">
          <ac:chgData name="Tejas Waghmare" userId="39d3d677541e359f" providerId="LiveId" clId="{89CE1EA3-DD1C-4FAA-B090-2B8750AE343D}" dt="2023-05-25T07:48:33.709" v="1786" actId="20577"/>
          <ac:spMkLst>
            <pc:docMk/>
            <pc:sldMk cId="3352172647" sldId="269"/>
            <ac:spMk id="5" creationId="{0F853016-8D66-C34B-A6EC-68A66A285F20}"/>
          </ac:spMkLst>
        </pc:spChg>
        <pc:spChg chg="add mod">
          <ac:chgData name="Tejas Waghmare" userId="39d3d677541e359f" providerId="LiveId" clId="{89CE1EA3-DD1C-4FAA-B090-2B8750AE343D}" dt="2023-05-25T07:47:24.395" v="1703" actId="20577"/>
          <ac:spMkLst>
            <pc:docMk/>
            <pc:sldMk cId="3352172647" sldId="269"/>
            <ac:spMk id="6" creationId="{7A334566-39EB-4854-D9FC-97320E76ED04}"/>
          </ac:spMkLst>
        </pc:spChg>
      </pc:sldChg>
      <pc:sldChg chg="addSp delSp modSp add mod">
        <pc:chgData name="Tejas Waghmare" userId="39d3d677541e359f" providerId="LiveId" clId="{89CE1EA3-DD1C-4FAA-B090-2B8750AE343D}" dt="2023-05-25T07:54:36.431" v="1930" actId="1076"/>
        <pc:sldMkLst>
          <pc:docMk/>
          <pc:sldMk cId="867286318" sldId="270"/>
        </pc:sldMkLst>
        <pc:spChg chg="mod">
          <ac:chgData name="Tejas Waghmare" userId="39d3d677541e359f" providerId="LiveId" clId="{89CE1EA3-DD1C-4FAA-B090-2B8750AE343D}" dt="2023-05-25T07:25:11.495" v="954" actId="20577"/>
          <ac:spMkLst>
            <pc:docMk/>
            <pc:sldMk cId="867286318" sldId="270"/>
            <ac:spMk id="2" creationId="{51F01554-5165-D318-6F20-3EB400E593FF}"/>
          </ac:spMkLst>
        </pc:spChg>
        <pc:spChg chg="del">
          <ac:chgData name="Tejas Waghmare" userId="39d3d677541e359f" providerId="LiveId" clId="{89CE1EA3-DD1C-4FAA-B090-2B8750AE343D}" dt="2023-05-25T07:49:53.877" v="1787" actId="478"/>
          <ac:spMkLst>
            <pc:docMk/>
            <pc:sldMk cId="867286318" sldId="270"/>
            <ac:spMk id="4" creationId="{B669E85A-3CA1-EB6D-FF22-CEB8E70F83B9}"/>
          </ac:spMkLst>
        </pc:spChg>
        <pc:spChg chg="mod">
          <ac:chgData name="Tejas Waghmare" userId="39d3d677541e359f" providerId="LiveId" clId="{89CE1EA3-DD1C-4FAA-B090-2B8750AE343D}" dt="2023-05-25T07:51:36.703" v="1905" actId="20577"/>
          <ac:spMkLst>
            <pc:docMk/>
            <pc:sldMk cId="867286318" sldId="270"/>
            <ac:spMk id="5" creationId="{0F853016-8D66-C34B-A6EC-68A66A285F20}"/>
          </ac:spMkLst>
        </pc:spChg>
        <pc:picChg chg="mod">
          <ac:chgData name="Tejas Waghmare" userId="39d3d677541e359f" providerId="LiveId" clId="{89CE1EA3-DD1C-4FAA-B090-2B8750AE343D}" dt="2023-05-25T07:50:05.512" v="1789" actId="1076"/>
          <ac:picMkLst>
            <pc:docMk/>
            <pc:sldMk cId="867286318" sldId="270"/>
            <ac:picMk id="3" creationId="{4A60BD3A-9228-1136-7DF8-A1C7C28B70C7}"/>
          </ac:picMkLst>
        </pc:picChg>
        <pc:picChg chg="add del mod">
          <ac:chgData name="Tejas Waghmare" userId="39d3d677541e359f" providerId="LiveId" clId="{89CE1EA3-DD1C-4FAA-B090-2B8750AE343D}" dt="2023-05-25T07:53:17.454" v="1912" actId="478"/>
          <ac:picMkLst>
            <pc:docMk/>
            <pc:sldMk cId="867286318" sldId="270"/>
            <ac:picMk id="7" creationId="{B0E344D8-4C67-3219-9C66-FF6381BF02AD}"/>
          </ac:picMkLst>
        </pc:picChg>
        <pc:picChg chg="add mod">
          <ac:chgData name="Tejas Waghmare" userId="39d3d677541e359f" providerId="LiveId" clId="{89CE1EA3-DD1C-4FAA-B090-2B8750AE343D}" dt="2023-05-25T07:53:43.633" v="1918" actId="1076"/>
          <ac:picMkLst>
            <pc:docMk/>
            <pc:sldMk cId="867286318" sldId="270"/>
            <ac:picMk id="9" creationId="{9A8AE0D1-519C-F1D0-8B5D-0CDE475262B9}"/>
          </ac:picMkLst>
        </pc:picChg>
        <pc:picChg chg="add mod">
          <ac:chgData name="Tejas Waghmare" userId="39d3d677541e359f" providerId="LiveId" clId="{89CE1EA3-DD1C-4FAA-B090-2B8750AE343D}" dt="2023-05-25T07:54:01.747" v="1922" actId="1076"/>
          <ac:picMkLst>
            <pc:docMk/>
            <pc:sldMk cId="867286318" sldId="270"/>
            <ac:picMk id="11" creationId="{7D6E7615-630C-AB84-90CE-A28FD81D83B7}"/>
          </ac:picMkLst>
        </pc:picChg>
        <pc:picChg chg="add mod modCrop">
          <ac:chgData name="Tejas Waghmare" userId="39d3d677541e359f" providerId="LiveId" clId="{89CE1EA3-DD1C-4FAA-B090-2B8750AE343D}" dt="2023-05-25T07:54:36.431" v="1930" actId="1076"/>
          <ac:picMkLst>
            <pc:docMk/>
            <pc:sldMk cId="867286318" sldId="270"/>
            <ac:picMk id="13" creationId="{050F94C1-23EE-B32C-1C00-7D2CDC21D809}"/>
          </ac:picMkLst>
        </pc:picChg>
      </pc:sldChg>
      <pc:sldChg chg="modSp add mod setBg">
        <pc:chgData name="Tejas Waghmare" userId="39d3d677541e359f" providerId="LiveId" clId="{89CE1EA3-DD1C-4FAA-B090-2B8750AE343D}" dt="2023-05-25T07:55:57.829" v="1945" actId="692"/>
        <pc:sldMkLst>
          <pc:docMk/>
          <pc:sldMk cId="0" sldId="274"/>
        </pc:sldMkLst>
        <pc:spChg chg="mod">
          <ac:chgData name="Tejas Waghmare" userId="39d3d677541e359f" providerId="LiveId" clId="{89CE1EA3-DD1C-4FAA-B090-2B8750AE343D}" dt="2023-05-25T07:55:45.207" v="1943" actId="207"/>
          <ac:spMkLst>
            <pc:docMk/>
            <pc:sldMk cId="0" sldId="274"/>
            <ac:spMk id="324" creationId="{00000000-0000-0000-0000-000000000000}"/>
          </ac:spMkLst>
        </pc:spChg>
        <pc:cxnChg chg="mod">
          <ac:chgData name="Tejas Waghmare" userId="39d3d677541e359f" providerId="LiveId" clId="{89CE1EA3-DD1C-4FAA-B090-2B8750AE343D}" dt="2023-05-25T07:55:57.829" v="1945" actId="692"/>
          <ac:cxnSpMkLst>
            <pc:docMk/>
            <pc:sldMk cId="0" sldId="274"/>
            <ac:cxnSpMk id="323" creationId="{00000000-0000-0000-0000-000000000000}"/>
          </ac:cxnSpMkLst>
        </pc:cxnChg>
        <pc:cxnChg chg="mod">
          <ac:chgData name="Tejas Waghmare" userId="39d3d677541e359f" providerId="LiveId" clId="{89CE1EA3-DD1C-4FAA-B090-2B8750AE343D}" dt="2023-05-25T07:55:52.660" v="1944" actId="692"/>
          <ac:cxnSpMkLst>
            <pc:docMk/>
            <pc:sldMk cId="0" sldId="274"/>
            <ac:cxnSpMk id="325"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26544-BA5E-4E87-92E3-FEF598E339E0}" type="datetimeFigureOut">
              <a:rPr lang="en-IN" smtClean="0"/>
              <a:t>25-05-2023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19D90-B3BD-47DA-B3AF-F42B394CEC96}" type="slidenum">
              <a:rPr lang="en-IN" smtClean="0"/>
              <a:t>‹#›</a:t>
            </a:fld>
            <a:endParaRPr lang="en-IN"/>
          </a:p>
        </p:txBody>
      </p:sp>
    </p:spTree>
    <p:extLst>
      <p:ext uri="{BB962C8B-B14F-4D97-AF65-F5344CB8AC3E}">
        <p14:creationId xmlns:p14="http://schemas.microsoft.com/office/powerpoint/2010/main" val="2212874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7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E028-1033-4747-4F78-1018A5CFC4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BB49A7D-4971-53BF-0B28-2A4B60E9B5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348C19-9E75-B861-E763-1F4DA6A8C6B7}"/>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5" name="Footer Placeholder 4">
            <a:extLst>
              <a:ext uri="{FF2B5EF4-FFF2-40B4-BE49-F238E27FC236}">
                <a16:creationId xmlns:a16="http://schemas.microsoft.com/office/drawing/2014/main" id="{9B463883-6FFE-8A19-0BAD-799C75D4C4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56EF7-CCC6-36D6-E5A2-4882D915A4A8}"/>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2063817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DD789-335C-E7B8-80AE-DBF278D72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2FFD61-B1E0-8D27-FDC2-A53D4CC7B6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1D9F36-2C86-39C0-DBE9-7B6DCC158CEA}"/>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5" name="Footer Placeholder 4">
            <a:extLst>
              <a:ext uri="{FF2B5EF4-FFF2-40B4-BE49-F238E27FC236}">
                <a16:creationId xmlns:a16="http://schemas.microsoft.com/office/drawing/2014/main" id="{51ABD9E6-3533-44C6-010C-3297C34B1A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C395EE-7BDF-A199-BB5E-3FF55E53D0C2}"/>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172167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CE4476-41FB-9174-604A-98EB13A069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F5E9BF-76C3-1A94-685C-22FCD63314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E1578-6DB9-02F8-4147-E1FC7C2A5044}"/>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5" name="Footer Placeholder 4">
            <a:extLst>
              <a:ext uri="{FF2B5EF4-FFF2-40B4-BE49-F238E27FC236}">
                <a16:creationId xmlns:a16="http://schemas.microsoft.com/office/drawing/2014/main" id="{80CE4FE6-6A50-106D-D8C6-56B8FB6FF6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953D62-7423-2223-A4B4-22AD1DDB5991}"/>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1282932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121316">
                    <a:lumMod val="75000"/>
                    <a:lumOff val="25000"/>
                  </a:srgbClr>
                </a:solidFill>
              </a:rPr>
              <a:pPr/>
              <a:t>‹#›</a:t>
            </a:fld>
            <a:endParaRPr>
              <a:solidFill>
                <a:srgbClr val="121316">
                  <a:lumMod val="75000"/>
                  <a:lumOff val="25000"/>
                </a:srgbClr>
              </a:solidFill>
            </a:endParaRPr>
          </a:p>
        </p:txBody>
      </p:sp>
    </p:spTree>
    <p:extLst>
      <p:ext uri="{BB962C8B-B14F-4D97-AF65-F5344CB8AC3E}">
        <p14:creationId xmlns:p14="http://schemas.microsoft.com/office/powerpoint/2010/main" val="2790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E93B-EC40-EA05-FDF0-E1D5AB3B7A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F7BD623-E9AB-46C3-FB0B-26B8903AE3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1F4EE6-4F27-6F8A-1FB5-32C81F76E37F}"/>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5" name="Footer Placeholder 4">
            <a:extLst>
              <a:ext uri="{FF2B5EF4-FFF2-40B4-BE49-F238E27FC236}">
                <a16:creationId xmlns:a16="http://schemas.microsoft.com/office/drawing/2014/main" id="{C35DEC4F-362B-4556-98FF-6AFCB9BB76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F9D014-B8D2-CA96-4411-0047B824FB81}"/>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2509523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859C-4217-0EB7-7E77-79978FFC41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5E76B4-2E0D-2599-6C66-B28944271B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963CA7-34A8-8720-2239-3CD4A5756AF1}"/>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5" name="Footer Placeholder 4">
            <a:extLst>
              <a:ext uri="{FF2B5EF4-FFF2-40B4-BE49-F238E27FC236}">
                <a16:creationId xmlns:a16="http://schemas.microsoft.com/office/drawing/2014/main" id="{9528A80B-8BCE-F398-AA52-A133759C41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3ACC4C-3D2A-7B45-C6D1-AE8DB2C85CDC}"/>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256349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B2001-010A-922C-CDB9-870CC2B914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01599F-EA52-1ACB-CDB6-0E88D7A40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B87CEE-52E2-EEB6-D8D7-0C06B8EED2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9427C7-9276-E7F3-5153-CCFD6488E0B0}"/>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6" name="Footer Placeholder 5">
            <a:extLst>
              <a:ext uri="{FF2B5EF4-FFF2-40B4-BE49-F238E27FC236}">
                <a16:creationId xmlns:a16="http://schemas.microsoft.com/office/drawing/2014/main" id="{03619BD0-7462-0DBB-E280-4E50185844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14C44C-55AE-951D-F457-58D1BF9F37B5}"/>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347651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937D-9624-F02B-64C6-F0628AC2FF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AA069F-8A5E-2CC4-1F4D-2DD8022D7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888C21-46FD-BD2B-EB56-48FCF06CDC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BEBBBF-300E-5480-673C-52B8F5EEC1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393591-A0FE-3BEC-257D-2E1D42B4E3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D95AC29-2414-15E3-8C18-67587E319A17}"/>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8" name="Footer Placeholder 7">
            <a:extLst>
              <a:ext uri="{FF2B5EF4-FFF2-40B4-BE49-F238E27FC236}">
                <a16:creationId xmlns:a16="http://schemas.microsoft.com/office/drawing/2014/main" id="{840A7262-322D-A78E-44A3-CBB278C3E8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8B7466-D2FC-426E-5F8E-98B818BD20CC}"/>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393633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EC7A-F8A1-979B-133B-B083A47C15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891A43-C0E0-B5C3-B562-95A213D72706}"/>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4" name="Footer Placeholder 3">
            <a:extLst>
              <a:ext uri="{FF2B5EF4-FFF2-40B4-BE49-F238E27FC236}">
                <a16:creationId xmlns:a16="http://schemas.microsoft.com/office/drawing/2014/main" id="{3638903E-6430-FF30-EE7C-50DB6A767C8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1972BB-BB4E-8B0F-DEAC-B0010D59B8FC}"/>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2667743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97AC8-EBDF-E254-1474-F88A26C3350D}"/>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3" name="Footer Placeholder 2">
            <a:extLst>
              <a:ext uri="{FF2B5EF4-FFF2-40B4-BE49-F238E27FC236}">
                <a16:creationId xmlns:a16="http://schemas.microsoft.com/office/drawing/2014/main" id="{2DD44339-E7CB-F89B-3409-A342F5DA5B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E4B950-819C-1190-BCF7-4C6EE9D89D6C}"/>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396886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3BE4-98C0-D58B-9993-0670AFED9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390388C-BC6C-39C9-F41E-F9F92F871A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9F2544-A6D5-683D-A487-B04B8CA1DD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579D7-1A59-0437-D1D0-147C485E6058}"/>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6" name="Footer Placeholder 5">
            <a:extLst>
              <a:ext uri="{FF2B5EF4-FFF2-40B4-BE49-F238E27FC236}">
                <a16:creationId xmlns:a16="http://schemas.microsoft.com/office/drawing/2014/main" id="{2E5C04B5-EC02-58A3-FAE8-835C56618D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6DAD10-26CA-7D3A-D327-569D36207478}"/>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266101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73C1-AA26-A173-FE56-9202DBC7C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676D035-4B7E-8267-34A1-46A56B0F9E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AD8BB3-8F7B-FF5A-6DE2-0BA06926EE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AE6D30-2E06-8166-7E7D-FA935A4EA1D3}"/>
              </a:ext>
            </a:extLst>
          </p:cNvPr>
          <p:cNvSpPr>
            <a:spLocks noGrp="1"/>
          </p:cNvSpPr>
          <p:nvPr>
            <p:ph type="dt" sz="half" idx="10"/>
          </p:nvPr>
        </p:nvSpPr>
        <p:spPr/>
        <p:txBody>
          <a:bodyPr/>
          <a:lstStyle/>
          <a:p>
            <a:fld id="{D9C29439-7397-4891-B1D2-61A0AFF09A56}" type="datetimeFigureOut">
              <a:rPr lang="en-IN" smtClean="0"/>
              <a:t>25-05-2023</a:t>
            </a:fld>
            <a:endParaRPr lang="en-IN"/>
          </a:p>
        </p:txBody>
      </p:sp>
      <p:sp>
        <p:nvSpPr>
          <p:cNvPr id="6" name="Footer Placeholder 5">
            <a:extLst>
              <a:ext uri="{FF2B5EF4-FFF2-40B4-BE49-F238E27FC236}">
                <a16:creationId xmlns:a16="http://schemas.microsoft.com/office/drawing/2014/main" id="{F4090FD1-A1BD-EF97-678A-44C0274BC4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E85EAB-F220-DE4E-7554-C93A3BCD45EC}"/>
              </a:ext>
            </a:extLst>
          </p:cNvPr>
          <p:cNvSpPr>
            <a:spLocks noGrp="1"/>
          </p:cNvSpPr>
          <p:nvPr>
            <p:ph type="sldNum" sz="quarter" idx="12"/>
          </p:nvPr>
        </p:nvSpPr>
        <p:spPr/>
        <p:txBody>
          <a:bodyPr/>
          <a:lstStyle/>
          <a:p>
            <a:fld id="{36C69AE7-C8D9-45F3-8773-B609445D20DB}" type="slidenum">
              <a:rPr lang="en-IN" smtClean="0"/>
              <a:t>‹#›</a:t>
            </a:fld>
            <a:endParaRPr lang="en-IN"/>
          </a:p>
        </p:txBody>
      </p:sp>
    </p:spTree>
    <p:extLst>
      <p:ext uri="{BB962C8B-B14F-4D97-AF65-F5344CB8AC3E}">
        <p14:creationId xmlns:p14="http://schemas.microsoft.com/office/powerpoint/2010/main" val="358971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FF979-A389-2C7F-B5B3-340502F1C1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A57F0A-6EFA-C81F-D884-86E8FF0B3B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AE33E8-8584-9E63-334D-330DBAAC31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29439-7397-4891-B1D2-61A0AFF09A56}" type="datetimeFigureOut">
              <a:rPr lang="en-IN" smtClean="0"/>
              <a:t>25-05-2023</a:t>
            </a:fld>
            <a:endParaRPr lang="en-IN"/>
          </a:p>
        </p:txBody>
      </p:sp>
      <p:sp>
        <p:nvSpPr>
          <p:cNvPr id="5" name="Footer Placeholder 4">
            <a:extLst>
              <a:ext uri="{FF2B5EF4-FFF2-40B4-BE49-F238E27FC236}">
                <a16:creationId xmlns:a16="http://schemas.microsoft.com/office/drawing/2014/main" id="{DA444403-8746-EC42-29FF-8A7A238CA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376453-A7AD-3187-24E7-A80EF136E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69AE7-C8D9-45F3-8773-B609445D20DB}" type="slidenum">
              <a:rPr lang="en-IN" smtClean="0"/>
              <a:t>‹#›</a:t>
            </a:fld>
            <a:endParaRPr lang="en-IN"/>
          </a:p>
        </p:txBody>
      </p:sp>
    </p:spTree>
    <p:extLst>
      <p:ext uri="{BB962C8B-B14F-4D97-AF65-F5344CB8AC3E}">
        <p14:creationId xmlns:p14="http://schemas.microsoft.com/office/powerpoint/2010/main" val="4226606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youtube.com/" TargetMode="External"/><Relationship Id="rId5" Type="http://schemas.openxmlformats.org/officeDocument/2006/relationships/hyperlink" Target="https://www.mahahsscboard.in/" TargetMode="External"/><Relationship Id="rId4" Type="http://schemas.openxmlformats.org/officeDocument/2006/relationships/hyperlink" Target="https://getbootstrap.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5" name="Picture 4">
            <a:extLst>
              <a:ext uri="{FF2B5EF4-FFF2-40B4-BE49-F238E27FC236}">
                <a16:creationId xmlns:a16="http://schemas.microsoft.com/office/drawing/2014/main" id="{10FC90E3-D09C-08F0-97DF-9E44EAD40684}"/>
              </a:ext>
            </a:extLst>
          </p:cNvPr>
          <p:cNvPicPr>
            <a:picLocks noChangeAspect="1"/>
          </p:cNvPicPr>
          <p:nvPr/>
        </p:nvPicPr>
        <p:blipFill rotWithShape="1">
          <a:blip r:embed="rId3">
            <a:extLst>
              <a:ext uri="{28A0092B-C50C-407E-A947-70E740481C1C}">
                <a14:useLocalDpi xmlns:a14="http://schemas.microsoft.com/office/drawing/2010/main" val="0"/>
              </a:ext>
            </a:extLst>
          </a:blip>
          <a:srcRect t="33426" b="30760"/>
          <a:stretch/>
        </p:blipFill>
        <p:spPr>
          <a:xfrm>
            <a:off x="3541427" y="-113181"/>
            <a:ext cx="4761905" cy="1562582"/>
          </a:xfrm>
          <a:prstGeom prst="rect">
            <a:avLst/>
          </a:prstGeom>
        </p:spPr>
      </p:pic>
      <p:sp>
        <p:nvSpPr>
          <p:cNvPr id="6" name="Rectangle 5">
            <a:extLst>
              <a:ext uri="{FF2B5EF4-FFF2-40B4-BE49-F238E27FC236}">
                <a16:creationId xmlns:a16="http://schemas.microsoft.com/office/drawing/2014/main" id="{FA919270-1D8F-ABA1-944C-56D8B1DFD37D}"/>
              </a:ext>
            </a:extLst>
          </p:cNvPr>
          <p:cNvSpPr/>
          <p:nvPr/>
        </p:nvSpPr>
        <p:spPr>
          <a:xfrm>
            <a:off x="346866" y="1466706"/>
            <a:ext cx="11498263" cy="1517788"/>
          </a:xfrm>
          <a:prstGeom prst="rect">
            <a:avLst/>
          </a:prstGeom>
        </p:spPr>
        <p:txBody>
          <a:bodyPr>
            <a:spAutoFit/>
          </a:bodyPr>
          <a:lstStyle/>
          <a:p>
            <a:pPr algn="ctr" eaLnBrk="1" hangingPunct="1">
              <a:lnSpc>
                <a:spcPct val="107000"/>
              </a:lnSpc>
              <a:spcAft>
                <a:spcPts val="800"/>
              </a:spcAft>
              <a:defRPr/>
            </a:pPr>
            <a:r>
              <a:rPr lang="en-IN" sz="24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Webathon</a:t>
            </a:r>
          </a:p>
          <a:p>
            <a:pPr algn="ctr" eaLnBrk="1" hangingPunct="1">
              <a:lnSpc>
                <a:spcPct val="107000"/>
              </a:lnSpc>
              <a:spcAft>
                <a:spcPts val="800"/>
              </a:spcAft>
              <a:defRPr/>
            </a:pPr>
            <a:r>
              <a:rPr lang="en-US" sz="2400" b="1" u="sng"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Power Point Presentation on</a:t>
            </a:r>
            <a:endParaRPr lang="en-US" sz="28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algn="ctr" eaLnBrk="1" hangingPunct="1">
              <a:lnSpc>
                <a:spcPct val="107000"/>
              </a:lnSpc>
              <a:spcAft>
                <a:spcPts val="800"/>
              </a:spcAft>
              <a:defRPr/>
            </a:pPr>
            <a:r>
              <a:rPr lang="en-US" sz="2800" b="1" u="sng"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Online Learning </a:t>
            </a:r>
            <a:endParaRPr lang="en-IN" sz="24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B7CCCF80-5827-D7C7-F139-6E2DFEA02456}"/>
              </a:ext>
            </a:extLst>
          </p:cNvPr>
          <p:cNvSpPr/>
          <p:nvPr/>
        </p:nvSpPr>
        <p:spPr>
          <a:xfrm>
            <a:off x="2800349" y="3429000"/>
            <a:ext cx="6591300" cy="2123658"/>
          </a:xfrm>
          <a:prstGeom prst="rect">
            <a:avLst/>
          </a:prstGeom>
        </p:spPr>
        <p:txBody>
          <a:bodyPr>
            <a:spAutoFit/>
          </a:bodyPr>
          <a:lstStyle/>
          <a:p>
            <a:pPr algn="ctr" eaLnBrk="1" hangingPunct="1">
              <a:lnSpc>
                <a:spcPct val="150000"/>
              </a:lnSpc>
              <a:spcAft>
                <a:spcPts val="800"/>
              </a:spcAft>
              <a:defRPr/>
            </a:pPr>
            <a:r>
              <a:rPr lang="en-US" sz="2400" b="1" dirty="0">
                <a:latin typeface="Times New Roman" panose="02020603050405020304" pitchFamily="18" charset="0"/>
                <a:ea typeface="Calibri" panose="020F0502020204030204" pitchFamily="34" charset="0"/>
                <a:cs typeface="Times New Roman" panose="02020603050405020304" pitchFamily="18" charset="0"/>
              </a:rPr>
              <a:t>Under the guidance</a:t>
            </a:r>
            <a:endParaRPr lang="en-IN" sz="1400" dirty="0">
              <a:latin typeface="Times New Roman" pitchFamily="18" charset="0"/>
              <a:ea typeface="Calibri" panose="020F0502020204030204" pitchFamily="34" charset="0"/>
              <a:cs typeface="Times New Roman" pitchFamily="18" charset="0"/>
            </a:endParaRPr>
          </a:p>
          <a:p>
            <a:pPr algn="ctr" eaLnBrk="1" hangingPunct="1">
              <a:spcAft>
                <a:spcPts val="800"/>
              </a:spcAft>
              <a:defRPr/>
            </a:pPr>
            <a:r>
              <a:rPr lang="en-IN" sz="2400" b="1" spc="-65" dirty="0">
                <a:solidFill>
                  <a:srgbClr val="FF0000"/>
                </a:solidFill>
                <a:latin typeface="Bahnschrift Light"/>
                <a:ea typeface="Calibri" panose="020F0502020204030204" pitchFamily="34" charset="0"/>
                <a:cs typeface="Times New Roman" panose="02020603050405020304" pitchFamily="18" charset="0"/>
              </a:rPr>
              <a:t>Rahul </a:t>
            </a:r>
            <a:r>
              <a:rPr lang="en-IN" sz="2800" b="1" spc="-65" dirty="0" err="1">
                <a:solidFill>
                  <a:srgbClr val="FF0000"/>
                </a:solidFill>
                <a:latin typeface="Bahnschrift Light"/>
                <a:ea typeface="Calibri" panose="020F0502020204030204" pitchFamily="34" charset="0"/>
                <a:cs typeface="Times New Roman" panose="02020603050405020304" pitchFamily="18" charset="0"/>
              </a:rPr>
              <a:t>Ahire</a:t>
            </a:r>
            <a:r>
              <a:rPr lang="en-IN" sz="2400" b="1" spc="-65" dirty="0">
                <a:solidFill>
                  <a:srgbClr val="FF0000"/>
                </a:solidFill>
                <a:latin typeface="Bahnschrift Light"/>
                <a:ea typeface="Calibri" panose="020F0502020204030204" pitchFamily="34" charset="0"/>
                <a:cs typeface="Times New Roman" panose="02020603050405020304" pitchFamily="18" charset="0"/>
              </a:rPr>
              <a:t> Sir </a:t>
            </a:r>
          </a:p>
          <a:p>
            <a:pPr algn="ctr" eaLnBrk="1" hangingPunct="1">
              <a:spcAft>
                <a:spcPts val="800"/>
              </a:spcAft>
              <a:defRPr/>
            </a:pPr>
            <a:r>
              <a:rPr lang="en-IN" sz="2400" b="1" spc="-65" dirty="0">
                <a:solidFill>
                  <a:srgbClr val="FF0000"/>
                </a:solidFill>
                <a:latin typeface="Bahnschrift Light"/>
                <a:ea typeface="Calibri" panose="020F0502020204030204" pitchFamily="34" charset="0"/>
                <a:cs typeface="Times New Roman" panose="02020603050405020304" pitchFamily="18" charset="0"/>
              </a:rPr>
              <a:t>&amp;</a:t>
            </a:r>
          </a:p>
          <a:p>
            <a:pPr algn="ctr" eaLnBrk="1" hangingPunct="1">
              <a:spcAft>
                <a:spcPts val="800"/>
              </a:spcAft>
              <a:defRPr/>
            </a:pPr>
            <a:r>
              <a:rPr lang="en-IN" sz="2400" b="1" spc="-65" dirty="0" err="1">
                <a:solidFill>
                  <a:srgbClr val="FF0000"/>
                </a:solidFill>
                <a:latin typeface="Bahnschrift Light"/>
                <a:ea typeface="Calibri" panose="020F0502020204030204" pitchFamily="34" charset="0"/>
                <a:cs typeface="Times New Roman" panose="02020603050405020304" pitchFamily="18" charset="0"/>
              </a:rPr>
              <a:t>Rushikesh</a:t>
            </a:r>
            <a:r>
              <a:rPr lang="en-IN" sz="2400" b="1" spc="-65" dirty="0">
                <a:solidFill>
                  <a:srgbClr val="FF0000"/>
                </a:solidFill>
                <a:latin typeface="Bahnschrift Light"/>
                <a:ea typeface="Calibri" panose="020F0502020204030204" pitchFamily="34" charset="0"/>
                <a:cs typeface="Times New Roman" panose="02020603050405020304" pitchFamily="18" charset="0"/>
              </a:rPr>
              <a:t> Sir</a:t>
            </a:r>
            <a:endPar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B8DBD2B-62A0-52CD-2E61-77815BCE6F27}"/>
              </a:ext>
            </a:extLst>
          </p:cNvPr>
          <p:cNvSpPr/>
          <p:nvPr/>
        </p:nvSpPr>
        <p:spPr>
          <a:xfrm>
            <a:off x="3763581" y="5214945"/>
            <a:ext cx="4942627" cy="1400383"/>
          </a:xfrm>
          <a:prstGeom prst="rect">
            <a:avLst/>
          </a:prstGeom>
        </p:spPr>
        <p:txBody>
          <a:bodyPr wrap="square">
            <a:spAutoFit/>
          </a:bodyPr>
          <a:lstStyle/>
          <a:p>
            <a:pPr algn="ctr">
              <a:lnSpc>
                <a:spcPct val="150000"/>
              </a:lnSpc>
              <a:spcAft>
                <a:spcPts val="600"/>
              </a:spcAft>
            </a:pPr>
            <a:endParaRPr lang="en-US" sz="1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600"/>
              </a:spcAft>
            </a:pPr>
            <a:r>
              <a:rPr lang="en-US" sz="2400" b="1" dirty="0">
                <a:solidFill>
                  <a:prstClr val="black">
                    <a:lumMod val="50000"/>
                  </a:prstClr>
                </a:solidFill>
                <a:latin typeface="Times New Roman" panose="02020603050405020304" pitchFamily="18" charset="0"/>
                <a:ea typeface="Calibri" panose="020F0502020204030204" pitchFamily="34" charset="0"/>
                <a:cs typeface="Times New Roman" panose="02020603050405020304" pitchFamily="18" charset="0"/>
              </a:rPr>
              <a:t>Created By</a:t>
            </a:r>
            <a:r>
              <a:rPr lang="en-US"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algn="ctr">
              <a:spcAft>
                <a:spcPts val="600"/>
              </a:spcAft>
            </a:pP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Tejas </a:t>
            </a:r>
            <a:r>
              <a:rPr lang="en-IN" sz="2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Dilip</a:t>
            </a:r>
            <a:r>
              <a:rPr lang="en-IN"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Waghmare</a:t>
            </a:r>
            <a:endParaRPr lang="en-IN" sz="1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386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2201117" y="186289"/>
            <a:ext cx="6769262" cy="769441"/>
          </a:xfrm>
          <a:prstGeom prst="rect">
            <a:avLst/>
          </a:prstGeom>
          <a:noFill/>
        </p:spPr>
        <p:txBody>
          <a:bodyPr wrap="square" rtlCol="0">
            <a:spAutoFit/>
          </a:bodyPr>
          <a:lstStyle/>
          <a:p>
            <a:pPr algn="ctr"/>
            <a:r>
              <a:rPr lang="en-IN" sz="4400" b="1" dirty="0">
                <a:solidFill>
                  <a:srgbClr val="660033"/>
                </a:solidFill>
                <a:latin typeface="Arial Rounded MT Bold" panose="020F0704030504030204" pitchFamily="34" charset="0"/>
              </a:rPr>
              <a:t>         Reference</a:t>
            </a:r>
            <a:endParaRPr lang="en-IN" sz="4400" b="1" dirty="0">
              <a:solidFill>
                <a:srgbClr val="660033"/>
              </a:solidFill>
            </a:endParaRPr>
          </a:p>
        </p:txBody>
      </p:sp>
      <p:sp>
        <p:nvSpPr>
          <p:cNvPr id="5" name="TextBox 4">
            <a:extLst>
              <a:ext uri="{FF2B5EF4-FFF2-40B4-BE49-F238E27FC236}">
                <a16:creationId xmlns:a16="http://schemas.microsoft.com/office/drawing/2014/main" id="{0F853016-8D66-C34B-A6EC-68A66A285F20}"/>
              </a:ext>
            </a:extLst>
          </p:cNvPr>
          <p:cNvSpPr txBox="1"/>
          <p:nvPr/>
        </p:nvSpPr>
        <p:spPr>
          <a:xfrm>
            <a:off x="691076" y="1321315"/>
            <a:ext cx="11204293" cy="2436564"/>
          </a:xfrm>
          <a:prstGeom prst="rect">
            <a:avLst/>
          </a:prstGeom>
          <a:noFill/>
        </p:spPr>
        <p:txBody>
          <a:bodyPr wrap="square" rtlCol="0">
            <a:spAutoFit/>
          </a:bodyPr>
          <a:lstStyle/>
          <a:p>
            <a:pPr marL="342900" indent="-342900" eaLnBrk="1" hangingPunct="1">
              <a:lnSpc>
                <a:spcPct val="129000"/>
              </a:lnSpc>
              <a:buFont typeface="Arial" panose="020B0604020202020204" pitchFamily="34" charset="0"/>
              <a:buChar char="•"/>
              <a:defRPr/>
            </a:pPr>
            <a:r>
              <a:rPr lang="en-IN" sz="2400" dirty="0">
                <a:solidFill>
                  <a:schemeClr val="tx2">
                    <a:lumMod val="50000"/>
                  </a:schemeClr>
                </a:solidFill>
              </a:rPr>
              <a:t>W3 schools </a:t>
            </a:r>
            <a:r>
              <a:rPr lang="en-IN" sz="2400" dirty="0">
                <a:solidFill>
                  <a:srgbClr val="0070C0"/>
                </a:solidFill>
                <a:hlinkClick r:id="rId3"/>
              </a:rPr>
              <a:t>https://www.w3schools.com/</a:t>
            </a:r>
            <a:endParaRPr lang="en-IN" sz="2400" dirty="0">
              <a:solidFill>
                <a:srgbClr val="0070C0"/>
              </a:solidFill>
            </a:endParaRPr>
          </a:p>
          <a:p>
            <a:pPr marL="342900" indent="-342900" eaLnBrk="1" hangingPunct="1">
              <a:lnSpc>
                <a:spcPct val="129000"/>
              </a:lnSpc>
              <a:buFont typeface="Arial" panose="020B0604020202020204" pitchFamily="34" charset="0"/>
              <a:buChar char="•"/>
              <a:defRPr/>
            </a:pPr>
            <a:r>
              <a:rPr lang="en-IN" sz="2400" dirty="0"/>
              <a:t>Bootstrap </a:t>
            </a:r>
            <a:r>
              <a:rPr lang="en-IN" sz="2400" dirty="0">
                <a:hlinkClick r:id="rId4"/>
              </a:rPr>
              <a:t>https://getbootstrap.com/</a:t>
            </a:r>
            <a:endParaRPr lang="en-IN" sz="2400" dirty="0"/>
          </a:p>
          <a:p>
            <a:pPr marL="342900" indent="-342900" eaLnBrk="1" hangingPunct="1">
              <a:lnSpc>
                <a:spcPct val="129000"/>
              </a:lnSpc>
              <a:buFont typeface="Arial" panose="020B0604020202020204" pitchFamily="34" charset="0"/>
              <a:buChar char="•"/>
              <a:defRPr/>
            </a:pPr>
            <a:r>
              <a:rPr lang="en-IN" sz="2400" dirty="0"/>
              <a:t>MSB </a:t>
            </a:r>
            <a:r>
              <a:rPr lang="en-IN" sz="2400" dirty="0">
                <a:hlinkClick r:id="rId5"/>
              </a:rPr>
              <a:t>https://www.mahahsscboard.in/</a:t>
            </a:r>
            <a:endParaRPr lang="en-IN" sz="2400" dirty="0"/>
          </a:p>
          <a:p>
            <a:pPr marL="342900" indent="-342900" eaLnBrk="1" hangingPunct="1">
              <a:lnSpc>
                <a:spcPct val="129000"/>
              </a:lnSpc>
              <a:buFont typeface="Arial" panose="020B0604020202020204" pitchFamily="34" charset="0"/>
              <a:buChar char="•"/>
              <a:defRPr/>
            </a:pPr>
            <a:r>
              <a:rPr lang="en-IN" sz="2400" dirty="0"/>
              <a:t>YouTube </a:t>
            </a:r>
            <a:r>
              <a:rPr lang="en-IN" sz="2400" dirty="0">
                <a:solidFill>
                  <a:schemeClr val="accent1"/>
                </a:solidFill>
                <a:hlinkClick r:id="rId6"/>
              </a:rPr>
              <a:t>https://www.youtube.com/</a:t>
            </a:r>
            <a:endParaRPr lang="en-IN" sz="2400" dirty="0">
              <a:solidFill>
                <a:schemeClr val="accent1"/>
              </a:solidFill>
            </a:endParaRPr>
          </a:p>
          <a:p>
            <a:pPr marL="342900" indent="-342900" eaLnBrk="1" hangingPunct="1">
              <a:lnSpc>
                <a:spcPct val="129000"/>
              </a:lnSpc>
              <a:buFont typeface="Arial" panose="020B0604020202020204" pitchFamily="34" charset="0"/>
              <a:buChar char="•"/>
              <a:defRPr/>
            </a:pPr>
            <a:endParaRPr lang="en-IN" sz="2400" dirty="0"/>
          </a:p>
        </p:txBody>
      </p:sp>
    </p:spTree>
    <p:extLst>
      <p:ext uri="{BB962C8B-B14F-4D97-AF65-F5344CB8AC3E}">
        <p14:creationId xmlns:p14="http://schemas.microsoft.com/office/powerpoint/2010/main" val="112128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2201117" y="186289"/>
            <a:ext cx="6769262" cy="769441"/>
          </a:xfrm>
          <a:prstGeom prst="rect">
            <a:avLst/>
          </a:prstGeom>
          <a:noFill/>
        </p:spPr>
        <p:txBody>
          <a:bodyPr wrap="square" rtlCol="0">
            <a:spAutoFit/>
          </a:bodyPr>
          <a:lstStyle/>
          <a:p>
            <a:pPr algn="ctr"/>
            <a:r>
              <a:rPr lang="en-IN" sz="4400" b="1" dirty="0">
                <a:solidFill>
                  <a:srgbClr val="660033"/>
                </a:solidFill>
                <a:latin typeface="Arial Rounded MT Bold" panose="020F0704030504030204" pitchFamily="34" charset="0"/>
              </a:rPr>
              <a:t>         Conclusion</a:t>
            </a:r>
            <a:endParaRPr lang="en-IN" sz="4400" b="1" dirty="0">
              <a:solidFill>
                <a:srgbClr val="660033"/>
              </a:solidFill>
            </a:endParaRPr>
          </a:p>
        </p:txBody>
      </p:sp>
      <p:sp>
        <p:nvSpPr>
          <p:cNvPr id="5" name="TextBox 4">
            <a:extLst>
              <a:ext uri="{FF2B5EF4-FFF2-40B4-BE49-F238E27FC236}">
                <a16:creationId xmlns:a16="http://schemas.microsoft.com/office/drawing/2014/main" id="{0F853016-8D66-C34B-A6EC-68A66A285F20}"/>
              </a:ext>
            </a:extLst>
          </p:cNvPr>
          <p:cNvSpPr txBox="1"/>
          <p:nvPr/>
        </p:nvSpPr>
        <p:spPr>
          <a:xfrm>
            <a:off x="493853" y="1142021"/>
            <a:ext cx="11204293" cy="2723181"/>
          </a:xfrm>
          <a:prstGeom prst="rect">
            <a:avLst/>
          </a:prstGeom>
          <a:noFill/>
        </p:spPr>
        <p:txBody>
          <a:bodyPr wrap="square" rtlCol="0">
            <a:spAutoFit/>
          </a:bodyPr>
          <a:lstStyle/>
          <a:p>
            <a:pPr eaLnBrk="1" hangingPunct="1">
              <a:lnSpc>
                <a:spcPct val="129000"/>
              </a:lnSpc>
              <a:defRPr/>
            </a:pPr>
            <a:endParaRPr lang="en-US" sz="2400" b="1" dirty="0">
              <a:solidFill>
                <a:schemeClr val="tx2">
                  <a:lumMod val="50000"/>
                </a:schemeClr>
              </a:solidFill>
              <a:latin typeface="Söhne"/>
            </a:endParaRPr>
          </a:p>
          <a:p>
            <a:r>
              <a:rPr lang="en-US" sz="2800" dirty="0">
                <a:solidFill>
                  <a:schemeClr val="tx2">
                    <a:lumMod val="50000"/>
                  </a:schemeClr>
                </a:solidFill>
                <a:latin typeface="Söhne"/>
              </a:rPr>
              <a:t>D</a:t>
            </a:r>
            <a:r>
              <a:rPr lang="en-US" sz="2800" b="0" i="0" dirty="0">
                <a:solidFill>
                  <a:schemeClr val="tx2">
                    <a:lumMod val="50000"/>
                  </a:schemeClr>
                </a:solidFill>
                <a:effectLst/>
                <a:latin typeface="Söhne"/>
              </a:rPr>
              <a:t>eveloping an Online Learning website offers numerous benefits and opportunities for Students. </a:t>
            </a:r>
          </a:p>
          <a:p>
            <a:r>
              <a:rPr lang="en-US" sz="2800" b="0" i="0" dirty="0">
                <a:solidFill>
                  <a:schemeClr val="tx2">
                    <a:lumMod val="50000"/>
                  </a:schemeClr>
                </a:solidFill>
                <a:effectLst/>
                <a:latin typeface="Söhne"/>
              </a:rPr>
              <a:t>By creating a user-friendly platform that provides easy access to educational resources, interactive content, and personalized learning experiences, the Online Learning website can significantly enhance the learning process.</a:t>
            </a:r>
            <a:endParaRPr lang="en-IN" sz="2400" dirty="0">
              <a:solidFill>
                <a:schemeClr val="tx2">
                  <a:lumMod val="50000"/>
                </a:schemeClr>
              </a:solidFill>
            </a:endParaRPr>
          </a:p>
        </p:txBody>
      </p:sp>
      <p:pic>
        <p:nvPicPr>
          <p:cNvPr id="9" name="Picture 8">
            <a:extLst>
              <a:ext uri="{FF2B5EF4-FFF2-40B4-BE49-F238E27FC236}">
                <a16:creationId xmlns:a16="http://schemas.microsoft.com/office/drawing/2014/main" id="{9A8AE0D1-519C-F1D0-8B5D-0CDE47526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9" y="4263320"/>
            <a:ext cx="5292821" cy="2511353"/>
          </a:xfrm>
          <a:prstGeom prst="rect">
            <a:avLst/>
          </a:prstGeom>
        </p:spPr>
      </p:pic>
      <p:pic>
        <p:nvPicPr>
          <p:cNvPr id="11" name="Picture 10">
            <a:extLst>
              <a:ext uri="{FF2B5EF4-FFF2-40B4-BE49-F238E27FC236}">
                <a16:creationId xmlns:a16="http://schemas.microsoft.com/office/drawing/2014/main" id="{7D6E7615-630C-AB84-90CE-A28FD81D8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6883" y="4374574"/>
            <a:ext cx="2314181" cy="2288843"/>
          </a:xfrm>
          <a:prstGeom prst="rect">
            <a:avLst/>
          </a:prstGeom>
        </p:spPr>
      </p:pic>
      <p:pic>
        <p:nvPicPr>
          <p:cNvPr id="13" name="Picture 12">
            <a:extLst>
              <a:ext uri="{FF2B5EF4-FFF2-40B4-BE49-F238E27FC236}">
                <a16:creationId xmlns:a16="http://schemas.microsoft.com/office/drawing/2014/main" id="{050F94C1-23EE-B32C-1C00-7D2CDC21D809}"/>
              </a:ext>
            </a:extLst>
          </p:cNvPr>
          <p:cNvPicPr>
            <a:picLocks noChangeAspect="1"/>
          </p:cNvPicPr>
          <p:nvPr/>
        </p:nvPicPr>
        <p:blipFill rotWithShape="1">
          <a:blip r:embed="rId5">
            <a:extLst>
              <a:ext uri="{28A0092B-C50C-407E-A947-70E740481C1C}">
                <a14:useLocalDpi xmlns:a14="http://schemas.microsoft.com/office/drawing/2010/main" val="0"/>
              </a:ext>
            </a:extLst>
          </a:blip>
          <a:srcRect b="15274"/>
          <a:stretch/>
        </p:blipFill>
        <p:spPr>
          <a:xfrm>
            <a:off x="623016" y="4374574"/>
            <a:ext cx="2067006" cy="2237754"/>
          </a:xfrm>
          <a:prstGeom prst="rect">
            <a:avLst/>
          </a:prstGeom>
        </p:spPr>
      </p:pic>
    </p:spTree>
    <p:extLst>
      <p:ext uri="{BB962C8B-B14F-4D97-AF65-F5344CB8AC3E}">
        <p14:creationId xmlns:p14="http://schemas.microsoft.com/office/powerpoint/2010/main" val="86728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Shape 321"/>
        <p:cNvGrpSpPr/>
        <p:nvPr/>
      </p:nvGrpSpPr>
      <p:grpSpPr>
        <a:xfrm>
          <a:off x="0" y="0"/>
          <a:ext cx="0" cy="0"/>
          <a:chOff x="0" y="0"/>
          <a:chExt cx="0" cy="0"/>
        </a:xfrm>
      </p:grpSpPr>
      <p:cxnSp>
        <p:nvCxnSpPr>
          <p:cNvPr id="323" name="Google Shape;323;p30"/>
          <p:cNvCxnSpPr/>
          <p:nvPr/>
        </p:nvCxnSpPr>
        <p:spPr>
          <a:xfrm>
            <a:off x="8600" y="1905000"/>
            <a:ext cx="3196400" cy="0"/>
          </a:xfrm>
          <a:prstGeom prst="straightConnector1">
            <a:avLst/>
          </a:prstGeom>
          <a:noFill/>
          <a:ln w="9525" cap="flat" cmpd="sng">
            <a:solidFill>
              <a:schemeClr val="tx1"/>
            </a:solidFill>
            <a:prstDash val="solid"/>
            <a:round/>
            <a:headEnd type="none" w="med" len="med"/>
            <a:tailEnd type="none" w="med" len="med"/>
          </a:ln>
        </p:spPr>
      </p:cxnSp>
      <p:sp>
        <p:nvSpPr>
          <p:cNvPr id="324" name="Google Shape;324;p30"/>
          <p:cNvSpPr txBox="1">
            <a:spLocks noGrp="1"/>
          </p:cNvSpPr>
          <p:nvPr>
            <p:ph type="ctrTitle" idx="4294967295"/>
          </p:nvPr>
        </p:nvSpPr>
        <p:spPr>
          <a:xfrm>
            <a:off x="3050651" y="872894"/>
            <a:ext cx="6544733" cy="1547284"/>
          </a:xfrm>
          <a:prstGeom prst="rect">
            <a:avLst/>
          </a:prstGeom>
        </p:spPr>
        <p:txBody>
          <a:bodyPr spcFirstLastPara="1" vert="horz" wrap="square" lIns="121900" tIns="121900" rIns="121900" bIns="121900" rtlCol="0" anchor="ctr" anchorCtr="0">
            <a:noAutofit/>
          </a:bodyPr>
          <a:lstStyle/>
          <a:p>
            <a:pPr>
              <a:spcBef>
                <a:spcPts val="0"/>
              </a:spcBef>
            </a:pPr>
            <a:r>
              <a:rPr lang="en" sz="6400" dirty="0">
                <a:solidFill>
                  <a:schemeClr val="tx2">
                    <a:lumMod val="50000"/>
                  </a:schemeClr>
                </a:solidFill>
              </a:rPr>
              <a:t>Thank You</a:t>
            </a:r>
            <a:endParaRPr sz="6400" dirty="0">
              <a:solidFill>
                <a:schemeClr val="tx2">
                  <a:lumMod val="50000"/>
                </a:schemeClr>
              </a:solidFill>
            </a:endParaRPr>
          </a:p>
        </p:txBody>
      </p:sp>
      <p:cxnSp>
        <p:nvCxnSpPr>
          <p:cNvPr id="325" name="Google Shape;325;p30"/>
          <p:cNvCxnSpPr/>
          <p:nvPr/>
        </p:nvCxnSpPr>
        <p:spPr>
          <a:xfrm>
            <a:off x="7453067" y="1905000"/>
            <a:ext cx="4738800" cy="0"/>
          </a:xfrm>
          <a:prstGeom prst="straightConnector1">
            <a:avLst/>
          </a:prstGeom>
          <a:noFill/>
          <a:ln w="9525" cap="flat" cmpd="sng">
            <a:solidFill>
              <a:schemeClr val="tx1"/>
            </a:solidFill>
            <a:prstDash val="solid"/>
            <a:round/>
            <a:headEnd type="none" w="med" len="med"/>
            <a:tailEnd type="none" w="med" len="med"/>
          </a:ln>
        </p:spPr>
      </p:cxnSp>
      <p:sp>
        <p:nvSpPr>
          <p:cNvPr id="326" name="Google Shape;326;p30"/>
          <p:cNvSpPr/>
          <p:nvPr/>
        </p:nvSpPr>
        <p:spPr>
          <a:xfrm>
            <a:off x="1109233" y="1145567"/>
            <a:ext cx="1518800" cy="1518800"/>
          </a:xfrm>
          <a:prstGeom prst="ellipse">
            <a:avLst/>
          </a:prstGeom>
          <a:solidFill>
            <a:srgbClr val="FFCD00"/>
          </a:solidFill>
          <a:ln>
            <a:noFill/>
          </a:ln>
        </p:spPr>
        <p:txBody>
          <a:bodyPr spcFirstLastPara="1" wrap="square" lIns="121900" tIns="121900" rIns="121900" bIns="121900" anchor="ctr" anchorCtr="0">
            <a:noAutofit/>
          </a:bodyPr>
          <a:lstStyle/>
          <a:p>
            <a:endParaRPr sz="2400"/>
          </a:p>
        </p:txBody>
      </p:sp>
      <p:grpSp>
        <p:nvGrpSpPr>
          <p:cNvPr id="327" name="Google Shape;327;p30"/>
          <p:cNvGrpSpPr/>
          <p:nvPr/>
        </p:nvGrpSpPr>
        <p:grpSpPr>
          <a:xfrm>
            <a:off x="1531851" y="1587679"/>
            <a:ext cx="674296" cy="634356"/>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4752314" y="17929"/>
            <a:ext cx="3368234" cy="769441"/>
          </a:xfrm>
          <a:prstGeom prst="rect">
            <a:avLst/>
          </a:prstGeom>
          <a:noFill/>
        </p:spPr>
        <p:txBody>
          <a:bodyPr wrap="square" rtlCol="0">
            <a:spAutoFit/>
          </a:bodyPr>
          <a:lstStyle/>
          <a:p>
            <a:r>
              <a:rPr lang="en-IN" sz="4400" dirty="0">
                <a:solidFill>
                  <a:srgbClr val="660033"/>
                </a:solidFill>
                <a:latin typeface="Arial Rounded MT Bold" panose="020F0704030504030204" pitchFamily="34" charset="0"/>
              </a:rPr>
              <a:t>Agenda</a:t>
            </a:r>
          </a:p>
        </p:txBody>
      </p:sp>
      <p:graphicFrame>
        <p:nvGraphicFramePr>
          <p:cNvPr id="5" name="Table 5">
            <a:extLst>
              <a:ext uri="{FF2B5EF4-FFF2-40B4-BE49-F238E27FC236}">
                <a16:creationId xmlns:a16="http://schemas.microsoft.com/office/drawing/2014/main" id="{C30233C6-3053-BB9B-2264-A2D6FAF87ADB}"/>
              </a:ext>
            </a:extLst>
          </p:cNvPr>
          <p:cNvGraphicFramePr>
            <a:graphicFrameLocks noGrp="1"/>
          </p:cNvGraphicFramePr>
          <p:nvPr>
            <p:extLst>
              <p:ext uri="{D42A27DB-BD31-4B8C-83A1-F6EECF244321}">
                <p14:modId xmlns:p14="http://schemas.microsoft.com/office/powerpoint/2010/main" val="2404081404"/>
              </p:ext>
            </p:extLst>
          </p:nvPr>
        </p:nvGraphicFramePr>
        <p:xfrm>
          <a:off x="2814917" y="951368"/>
          <a:ext cx="6185648" cy="5742636"/>
        </p:xfrm>
        <a:graphic>
          <a:graphicData uri="http://schemas.openxmlformats.org/drawingml/2006/table">
            <a:tbl>
              <a:tblPr firstRow="1" bandRow="1">
                <a:tableStyleId>{5C22544A-7EE6-4342-B048-85BDC9FD1C3A}</a:tableStyleId>
              </a:tblPr>
              <a:tblGrid>
                <a:gridCol w="6185648">
                  <a:extLst>
                    <a:ext uri="{9D8B030D-6E8A-4147-A177-3AD203B41FA5}">
                      <a16:colId xmlns:a16="http://schemas.microsoft.com/office/drawing/2014/main" val="3398402714"/>
                    </a:ext>
                  </a:extLst>
                </a:gridCol>
              </a:tblGrid>
              <a:tr h="704471">
                <a:tc>
                  <a:txBody>
                    <a:bodyPr/>
                    <a:lstStyle/>
                    <a:p>
                      <a:pPr algn="ctr"/>
                      <a:r>
                        <a:rPr lang="en-IN" sz="2800" b="1" dirty="0">
                          <a:solidFill>
                            <a:srgbClr val="C00000"/>
                          </a:solidFill>
                        </a:rPr>
                        <a:t>Introduction</a:t>
                      </a:r>
                      <a:endParaRPr lang="en-IN" sz="1400" b="1" dirty="0">
                        <a:solidFill>
                          <a:srgbClr val="C00000"/>
                        </a:solidFill>
                      </a:endParaRPr>
                    </a:p>
                  </a:txBody>
                  <a:tcPr>
                    <a:noFill/>
                  </a:tcPr>
                </a:tc>
                <a:extLst>
                  <a:ext uri="{0D108BD9-81ED-4DB2-BD59-A6C34878D82A}">
                    <a16:rowId xmlns:a16="http://schemas.microsoft.com/office/drawing/2014/main" val="658279317"/>
                  </a:ext>
                </a:extLst>
              </a:tr>
              <a:tr h="636494">
                <a:tc>
                  <a:txBody>
                    <a:bodyPr/>
                    <a:lstStyle/>
                    <a:p>
                      <a:pPr algn="ctr"/>
                      <a:r>
                        <a:rPr lang="en-IN" sz="2400" b="1" i="0" kern="1200" dirty="0">
                          <a:solidFill>
                            <a:srgbClr val="C00000"/>
                          </a:solidFill>
                          <a:effectLst/>
                          <a:latin typeface="+mn-lt"/>
                          <a:ea typeface="+mn-ea"/>
                          <a:cs typeface="+mn-cs"/>
                        </a:rPr>
                        <a:t>Problem Statement</a:t>
                      </a:r>
                      <a:endParaRPr lang="en-IN" sz="2400" b="1" dirty="0">
                        <a:solidFill>
                          <a:srgbClr val="C00000"/>
                        </a:solidFill>
                      </a:endParaRPr>
                    </a:p>
                  </a:txBody>
                  <a:tcPr>
                    <a:noFill/>
                  </a:tcPr>
                </a:tc>
                <a:extLst>
                  <a:ext uri="{0D108BD9-81ED-4DB2-BD59-A6C34878D82A}">
                    <a16:rowId xmlns:a16="http://schemas.microsoft.com/office/drawing/2014/main" val="1207380616"/>
                  </a:ext>
                </a:extLst>
              </a:tr>
              <a:tr h="627529">
                <a:tc>
                  <a:txBody>
                    <a:bodyPr/>
                    <a:lstStyle/>
                    <a:p>
                      <a:pPr algn="ctr"/>
                      <a:r>
                        <a:rPr lang="en-IN" sz="2400" b="1" i="0" kern="1200" dirty="0">
                          <a:solidFill>
                            <a:srgbClr val="C00000"/>
                          </a:solidFill>
                          <a:effectLst/>
                          <a:latin typeface="+mn-lt"/>
                          <a:ea typeface="+mn-ea"/>
                          <a:cs typeface="+mn-cs"/>
                        </a:rPr>
                        <a:t>Objectives</a:t>
                      </a:r>
                      <a:endParaRPr lang="en-IN" sz="2400" b="1" dirty="0">
                        <a:solidFill>
                          <a:srgbClr val="C00000"/>
                        </a:solidFill>
                      </a:endParaRPr>
                    </a:p>
                  </a:txBody>
                  <a:tcPr>
                    <a:noFill/>
                  </a:tcPr>
                </a:tc>
                <a:extLst>
                  <a:ext uri="{0D108BD9-81ED-4DB2-BD59-A6C34878D82A}">
                    <a16:rowId xmlns:a16="http://schemas.microsoft.com/office/drawing/2014/main" val="1207091413"/>
                  </a:ext>
                </a:extLst>
              </a:tr>
              <a:tr h="636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kern="1200" dirty="0">
                          <a:solidFill>
                            <a:srgbClr val="C00000"/>
                          </a:solidFill>
                          <a:effectLst/>
                          <a:latin typeface="+mn-lt"/>
                          <a:ea typeface="+mn-ea"/>
                          <a:cs typeface="+mn-cs"/>
                        </a:rPr>
                        <a:t>Methodology</a:t>
                      </a:r>
                      <a:endParaRPr lang="en-IN" sz="2400" b="1" dirty="0">
                        <a:solidFill>
                          <a:srgbClr val="C00000"/>
                        </a:solidFill>
                      </a:endParaRPr>
                    </a:p>
                    <a:p>
                      <a:pPr algn="ctr"/>
                      <a:endParaRPr lang="en-IN" sz="2400" b="1" dirty="0">
                        <a:solidFill>
                          <a:srgbClr val="C00000"/>
                        </a:solidFill>
                      </a:endParaRPr>
                    </a:p>
                  </a:txBody>
                  <a:tcPr>
                    <a:noFill/>
                  </a:tcPr>
                </a:tc>
                <a:extLst>
                  <a:ext uri="{0D108BD9-81ED-4DB2-BD59-A6C34878D82A}">
                    <a16:rowId xmlns:a16="http://schemas.microsoft.com/office/drawing/2014/main" val="3725216438"/>
                  </a:ext>
                </a:extLst>
              </a:tr>
              <a:tr h="1845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kern="1200" dirty="0">
                          <a:solidFill>
                            <a:srgbClr val="C00000"/>
                          </a:solidFill>
                          <a:effectLst/>
                          <a:latin typeface="+mn-lt"/>
                          <a:ea typeface="+mn-ea"/>
                          <a:cs typeface="+mn-cs"/>
                        </a:rPr>
                        <a:t>Results</a:t>
                      </a:r>
                      <a:endParaRPr lang="en-IN" sz="2400" b="1" dirty="0">
                        <a:solidFill>
                          <a:srgbClr val="C00000"/>
                        </a:solidFill>
                      </a:endParaRPr>
                    </a:p>
                    <a:p>
                      <a:pPr algn="ctr"/>
                      <a:endParaRPr lang="en-IN" sz="2400" b="1" dirty="0">
                        <a:solidFill>
                          <a:srgbClr val="C00000"/>
                        </a:solidFill>
                      </a:endParaRPr>
                    </a:p>
                  </a:txBody>
                  <a:tcPr>
                    <a:noFill/>
                  </a:tcPr>
                </a:tc>
                <a:extLst>
                  <a:ext uri="{0D108BD9-81ED-4DB2-BD59-A6C34878D82A}">
                    <a16:rowId xmlns:a16="http://schemas.microsoft.com/office/drawing/2014/main" val="1696484017"/>
                  </a:ext>
                </a:extLst>
              </a:tr>
              <a:tr h="6221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kern="1200" dirty="0">
                          <a:solidFill>
                            <a:srgbClr val="C00000"/>
                          </a:solidFill>
                          <a:effectLst/>
                          <a:latin typeface="+mn-lt"/>
                          <a:ea typeface="+mn-ea"/>
                          <a:cs typeface="+mn-cs"/>
                        </a:rPr>
                        <a:t>Recommendations</a:t>
                      </a:r>
                      <a:endParaRPr lang="en-IN" sz="2400" b="1" dirty="0">
                        <a:solidFill>
                          <a:srgbClr val="C00000"/>
                        </a:solidFill>
                      </a:endParaRPr>
                    </a:p>
                    <a:p>
                      <a:pPr algn="ctr"/>
                      <a:endParaRPr lang="en-IN" sz="2400" b="1" dirty="0">
                        <a:solidFill>
                          <a:srgbClr val="C00000"/>
                        </a:solidFill>
                      </a:endParaRPr>
                    </a:p>
                  </a:txBody>
                  <a:tcPr>
                    <a:noFill/>
                  </a:tcPr>
                </a:tc>
                <a:extLst>
                  <a:ext uri="{0D108BD9-81ED-4DB2-BD59-A6C34878D82A}">
                    <a16:rowId xmlns:a16="http://schemas.microsoft.com/office/drawing/2014/main" val="447351979"/>
                  </a:ext>
                </a:extLst>
              </a:tr>
              <a:tr h="6866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i="0" kern="1200" dirty="0">
                          <a:solidFill>
                            <a:srgbClr val="C00000"/>
                          </a:solidFill>
                          <a:effectLst/>
                          <a:latin typeface="+mn-lt"/>
                          <a:ea typeface="+mn-ea"/>
                          <a:cs typeface="+mn-cs"/>
                        </a:rPr>
                        <a:t>Reference</a:t>
                      </a:r>
                      <a:endParaRPr lang="en-IN" sz="2400" b="1" dirty="0">
                        <a:solidFill>
                          <a:srgbClr val="C00000"/>
                        </a:solidFill>
                      </a:endParaRPr>
                    </a:p>
                    <a:p>
                      <a:pPr algn="ctr"/>
                      <a:endParaRPr lang="en-IN" sz="2400" b="1" dirty="0">
                        <a:solidFill>
                          <a:srgbClr val="C00000"/>
                        </a:solidFill>
                      </a:endParaRPr>
                    </a:p>
                  </a:txBody>
                  <a:tcPr>
                    <a:noFill/>
                  </a:tcPr>
                </a:tc>
                <a:extLst>
                  <a:ext uri="{0D108BD9-81ED-4DB2-BD59-A6C34878D82A}">
                    <a16:rowId xmlns:a16="http://schemas.microsoft.com/office/drawing/2014/main" val="2964485406"/>
                  </a:ext>
                </a:extLst>
              </a:tr>
              <a:tr h="482302">
                <a:tc>
                  <a:txBody>
                    <a:bodyPr/>
                    <a:lstStyle/>
                    <a:p>
                      <a:pPr algn="ctr"/>
                      <a:r>
                        <a:rPr lang="en-IN" sz="2400" b="1" i="0" kern="1200" dirty="0">
                          <a:solidFill>
                            <a:srgbClr val="C00000"/>
                          </a:solidFill>
                          <a:effectLst/>
                          <a:latin typeface="+mn-lt"/>
                          <a:ea typeface="+mn-ea"/>
                          <a:cs typeface="+mn-cs"/>
                        </a:rPr>
                        <a:t>Conclusion</a:t>
                      </a:r>
                      <a:endParaRPr lang="en-IN" sz="2400" b="1" dirty="0">
                        <a:solidFill>
                          <a:srgbClr val="C00000"/>
                        </a:solidFill>
                      </a:endParaRPr>
                    </a:p>
                  </a:txBody>
                  <a:tcPr>
                    <a:noFill/>
                  </a:tcPr>
                </a:tc>
                <a:extLst>
                  <a:ext uri="{0D108BD9-81ED-4DB2-BD59-A6C34878D82A}">
                    <a16:rowId xmlns:a16="http://schemas.microsoft.com/office/drawing/2014/main" val="1356857373"/>
                  </a:ext>
                </a:extLst>
              </a:tr>
            </a:tbl>
          </a:graphicData>
        </a:graphic>
      </p:graphicFrame>
    </p:spTree>
    <p:extLst>
      <p:ext uri="{BB962C8B-B14F-4D97-AF65-F5344CB8AC3E}">
        <p14:creationId xmlns:p14="http://schemas.microsoft.com/office/powerpoint/2010/main" val="370113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4815066" y="219918"/>
            <a:ext cx="3657601" cy="769441"/>
          </a:xfrm>
          <a:prstGeom prst="rect">
            <a:avLst/>
          </a:prstGeom>
          <a:noFill/>
        </p:spPr>
        <p:txBody>
          <a:bodyPr wrap="square" rtlCol="0">
            <a:spAutoFit/>
          </a:bodyPr>
          <a:lstStyle/>
          <a:p>
            <a:r>
              <a:rPr lang="en-IN" sz="4400" dirty="0">
                <a:solidFill>
                  <a:srgbClr val="660033"/>
                </a:solidFill>
                <a:latin typeface="Arial Rounded MT Bold" panose="020F0704030504030204" pitchFamily="34" charset="0"/>
              </a:rPr>
              <a:t>Introduction</a:t>
            </a:r>
          </a:p>
        </p:txBody>
      </p:sp>
      <p:pic>
        <p:nvPicPr>
          <p:cNvPr id="6" name="Picture 5">
            <a:extLst>
              <a:ext uri="{FF2B5EF4-FFF2-40B4-BE49-F238E27FC236}">
                <a16:creationId xmlns:a16="http://schemas.microsoft.com/office/drawing/2014/main" id="{3855EF88-164A-1B17-3D7D-3C94E73D3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7" y="2049433"/>
            <a:ext cx="6163197" cy="2927518"/>
          </a:xfrm>
          <a:prstGeom prst="rect">
            <a:avLst/>
          </a:prstGeom>
        </p:spPr>
      </p:pic>
      <p:pic>
        <p:nvPicPr>
          <p:cNvPr id="8" name="Picture 7">
            <a:extLst>
              <a:ext uri="{FF2B5EF4-FFF2-40B4-BE49-F238E27FC236}">
                <a16:creationId xmlns:a16="http://schemas.microsoft.com/office/drawing/2014/main" id="{94DAC15B-ABB3-2645-3855-56E4F757E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962" y="3225286"/>
            <a:ext cx="1349640" cy="1334863"/>
          </a:xfrm>
          <a:prstGeom prst="rect">
            <a:avLst/>
          </a:prstGeom>
        </p:spPr>
      </p:pic>
      <p:sp>
        <p:nvSpPr>
          <p:cNvPr id="9" name="TextBox 8">
            <a:extLst>
              <a:ext uri="{FF2B5EF4-FFF2-40B4-BE49-F238E27FC236}">
                <a16:creationId xmlns:a16="http://schemas.microsoft.com/office/drawing/2014/main" id="{E2586175-7515-A64A-39F2-DCB4CBCA980E}"/>
              </a:ext>
            </a:extLst>
          </p:cNvPr>
          <p:cNvSpPr txBox="1"/>
          <p:nvPr/>
        </p:nvSpPr>
        <p:spPr>
          <a:xfrm>
            <a:off x="7141580" y="1446835"/>
            <a:ext cx="4953964" cy="4801314"/>
          </a:xfrm>
          <a:prstGeom prst="rect">
            <a:avLst/>
          </a:prstGeom>
          <a:noFill/>
        </p:spPr>
        <p:txBody>
          <a:bodyPr wrap="square" rtlCol="0">
            <a:spAutoFit/>
          </a:bodyPr>
          <a:lstStyle/>
          <a:p>
            <a:r>
              <a:rPr lang="en-US" sz="3600" b="0" dirty="0">
                <a:solidFill>
                  <a:srgbClr val="C00000"/>
                </a:solidFill>
                <a:effectLst/>
                <a:latin typeface="Consolas" panose="020B0609020204030204" pitchFamily="49" charset="0"/>
              </a:rPr>
              <a:t>Our free online learning provides for students a free and flexible way to learn the </a:t>
            </a:r>
            <a:r>
              <a:rPr lang="en-US" sz="3600" b="0" dirty="0" err="1">
                <a:solidFill>
                  <a:srgbClr val="C00000"/>
                </a:solidFill>
                <a:effectLst/>
                <a:latin typeface="Consolas" panose="020B0609020204030204" pitchFamily="49" charset="0"/>
              </a:rPr>
              <a:t>Balbharti</a:t>
            </a:r>
            <a:r>
              <a:rPr lang="en-US" sz="3600" b="0" dirty="0">
                <a:solidFill>
                  <a:srgbClr val="C00000"/>
                </a:solidFill>
                <a:effectLst/>
                <a:latin typeface="Consolas" panose="020B0609020204030204" pitchFamily="49" charset="0"/>
              </a:rPr>
              <a:t> </a:t>
            </a:r>
            <a:r>
              <a:rPr lang="en-US" sz="3600" b="0">
                <a:solidFill>
                  <a:srgbClr val="C00000"/>
                </a:solidFill>
                <a:effectLst/>
                <a:latin typeface="Consolas" panose="020B0609020204030204" pitchFamily="49" charset="0"/>
              </a:rPr>
              <a:t>syllabus as a </a:t>
            </a:r>
            <a:r>
              <a:rPr lang="en-US" sz="3600" b="0" dirty="0">
                <a:solidFill>
                  <a:srgbClr val="C00000"/>
                </a:solidFill>
                <a:effectLst/>
                <a:latin typeface="Consolas" panose="020B0609020204030204" pitchFamily="49" charset="0"/>
              </a:rPr>
              <a:t>textbook and </a:t>
            </a:r>
            <a:r>
              <a:rPr lang="en-US" sz="3600" b="0">
                <a:solidFill>
                  <a:srgbClr val="C00000"/>
                </a:solidFill>
                <a:effectLst/>
                <a:latin typeface="Consolas" panose="020B0609020204030204" pitchFamily="49" charset="0"/>
              </a:rPr>
              <a:t>more activities…</a:t>
            </a:r>
            <a:endParaRPr lang="en-US" sz="3600" b="0" dirty="0">
              <a:solidFill>
                <a:srgbClr val="C00000"/>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269152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3485908" y="162045"/>
            <a:ext cx="5220184" cy="769441"/>
          </a:xfrm>
          <a:prstGeom prst="rect">
            <a:avLst/>
          </a:prstGeom>
          <a:noFill/>
        </p:spPr>
        <p:txBody>
          <a:bodyPr wrap="square" rtlCol="0">
            <a:spAutoFit/>
          </a:bodyPr>
          <a:lstStyle/>
          <a:p>
            <a:r>
              <a:rPr lang="en-IN" sz="4400" b="1" i="0" dirty="0">
                <a:solidFill>
                  <a:srgbClr val="660033"/>
                </a:solidFill>
                <a:effectLst/>
                <a:latin typeface="Arial Rounded MT Bold" panose="020F0704030504030204" pitchFamily="34" charset="0"/>
              </a:rPr>
              <a:t>Problem</a:t>
            </a:r>
            <a:r>
              <a:rPr lang="en-IN" sz="4400" b="1" i="0" dirty="0">
                <a:solidFill>
                  <a:srgbClr val="660033"/>
                </a:solidFill>
                <a:effectLst/>
                <a:latin typeface="Söhne"/>
              </a:rPr>
              <a:t> Statement</a:t>
            </a:r>
            <a:endParaRPr lang="en-IN" sz="4400" b="1" dirty="0">
              <a:solidFill>
                <a:srgbClr val="660033"/>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B669E85A-3CA1-EB6D-FF22-CEB8E70F83B9}"/>
              </a:ext>
            </a:extLst>
          </p:cNvPr>
          <p:cNvSpPr txBox="1"/>
          <p:nvPr/>
        </p:nvSpPr>
        <p:spPr>
          <a:xfrm>
            <a:off x="520861" y="1354238"/>
            <a:ext cx="11204293" cy="2062103"/>
          </a:xfrm>
          <a:prstGeom prst="rect">
            <a:avLst/>
          </a:prstGeom>
          <a:noFill/>
        </p:spPr>
        <p:txBody>
          <a:bodyPr wrap="square" rtlCol="0">
            <a:spAutoFit/>
          </a:bodyPr>
          <a:lstStyle/>
          <a:p>
            <a:r>
              <a:rPr lang="en-IN" sz="3200" i="1" dirty="0"/>
              <a:t>There are so many students we see physically not attend school or those who have any problem to attend school then those student can get help from this website Online Learning. </a:t>
            </a:r>
          </a:p>
          <a:p>
            <a:r>
              <a:rPr lang="en-IN" sz="3200" i="1" dirty="0"/>
              <a:t>So they will not miss there syllabus.</a:t>
            </a:r>
          </a:p>
        </p:txBody>
      </p:sp>
    </p:spTree>
    <p:extLst>
      <p:ext uri="{BB962C8B-B14F-4D97-AF65-F5344CB8AC3E}">
        <p14:creationId xmlns:p14="http://schemas.microsoft.com/office/powerpoint/2010/main" val="2358412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3127093" y="127321"/>
            <a:ext cx="5220184" cy="769441"/>
          </a:xfrm>
          <a:prstGeom prst="rect">
            <a:avLst/>
          </a:prstGeom>
          <a:noFill/>
        </p:spPr>
        <p:txBody>
          <a:bodyPr wrap="square" rtlCol="0">
            <a:spAutoFit/>
          </a:bodyPr>
          <a:lstStyle/>
          <a:p>
            <a:pPr algn="ctr"/>
            <a:r>
              <a:rPr lang="en-IN" sz="4400" b="1" dirty="0">
                <a:solidFill>
                  <a:srgbClr val="660033"/>
                </a:solidFill>
                <a:latin typeface="Arial Rounded MT Bold" panose="020F0704030504030204" pitchFamily="34" charset="0"/>
              </a:rPr>
              <a:t>         </a:t>
            </a:r>
            <a:r>
              <a:rPr lang="en-IN" sz="4400" b="1" dirty="0">
                <a:solidFill>
                  <a:srgbClr val="660033"/>
                </a:solidFill>
                <a:latin typeface="Söhne"/>
              </a:rPr>
              <a:t>Objectives</a:t>
            </a:r>
            <a:endParaRPr lang="en-IN" sz="4400" b="1" dirty="0">
              <a:solidFill>
                <a:srgbClr val="660033"/>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B669E85A-3CA1-EB6D-FF22-CEB8E70F83B9}"/>
              </a:ext>
            </a:extLst>
          </p:cNvPr>
          <p:cNvSpPr txBox="1"/>
          <p:nvPr/>
        </p:nvSpPr>
        <p:spPr>
          <a:xfrm>
            <a:off x="493853" y="1412111"/>
            <a:ext cx="11204293" cy="1158459"/>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IN" sz="3200" b="1" i="0" dirty="0">
                <a:solidFill>
                  <a:schemeClr val="accent6">
                    <a:lumMod val="50000"/>
                  </a:schemeClr>
                </a:solidFill>
                <a:effectLst/>
                <a:latin typeface="Söhne"/>
              </a:rPr>
              <a:t>Facilitate Learning:</a:t>
            </a:r>
            <a:endParaRPr lang="en-US" altLang="en-US" sz="3600" b="1" dirty="0">
              <a:latin typeface="Times New Roman" panose="02020603050405020304" pitchFamily="18" charset="0"/>
              <a:cs typeface="Times New Roman" panose="02020603050405020304" pitchFamily="18" charset="0"/>
            </a:endParaRPr>
          </a:p>
          <a:p>
            <a:r>
              <a:rPr lang="en-US" sz="2800" dirty="0">
                <a:latin typeface="Söhne"/>
              </a:rPr>
              <a:t>                E</a:t>
            </a:r>
            <a:r>
              <a:rPr lang="en-US" sz="2800" b="0" i="0" dirty="0">
                <a:effectLst/>
                <a:latin typeface="Söhne"/>
              </a:rPr>
              <a:t>nabling them to access educational resources</a:t>
            </a:r>
            <a:endParaRPr lang="en-IN" sz="2400" dirty="0"/>
          </a:p>
        </p:txBody>
      </p:sp>
      <p:pic>
        <p:nvPicPr>
          <p:cNvPr id="6" name="Picture 5">
            <a:extLst>
              <a:ext uri="{FF2B5EF4-FFF2-40B4-BE49-F238E27FC236}">
                <a16:creationId xmlns:a16="http://schemas.microsoft.com/office/drawing/2014/main" id="{35DAA9A6-6390-A31A-5F32-95A291D7E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206" y="3185932"/>
            <a:ext cx="5831584" cy="3280266"/>
          </a:xfrm>
          <a:prstGeom prst="rect">
            <a:avLst/>
          </a:prstGeom>
        </p:spPr>
      </p:pic>
      <p:pic>
        <p:nvPicPr>
          <p:cNvPr id="8" name="Picture 7">
            <a:extLst>
              <a:ext uri="{FF2B5EF4-FFF2-40B4-BE49-F238E27FC236}">
                <a16:creationId xmlns:a16="http://schemas.microsoft.com/office/drawing/2014/main" id="{E221461A-B410-4E59-1CAA-223A82A53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206" y="3335932"/>
            <a:ext cx="5831584" cy="3280266"/>
          </a:xfrm>
          <a:prstGeom prst="rect">
            <a:avLst/>
          </a:prstGeom>
        </p:spPr>
      </p:pic>
      <p:pic>
        <p:nvPicPr>
          <p:cNvPr id="10" name="Picture 9">
            <a:extLst>
              <a:ext uri="{FF2B5EF4-FFF2-40B4-BE49-F238E27FC236}">
                <a16:creationId xmlns:a16="http://schemas.microsoft.com/office/drawing/2014/main" id="{28B9F41B-83B5-AC63-2FAD-B6FA0A519810}"/>
              </a:ext>
            </a:extLst>
          </p:cNvPr>
          <p:cNvPicPr>
            <a:picLocks noChangeAspect="1"/>
          </p:cNvPicPr>
          <p:nvPr/>
        </p:nvPicPr>
        <p:blipFill rotWithShape="1">
          <a:blip r:embed="rId3">
            <a:extLst>
              <a:ext uri="{28A0092B-C50C-407E-A947-70E740481C1C}">
                <a14:useLocalDpi xmlns:a14="http://schemas.microsoft.com/office/drawing/2010/main" val="0"/>
              </a:ext>
            </a:extLst>
          </a:blip>
          <a:srcRect l="7500" r="37816" b="9367"/>
          <a:stretch/>
        </p:blipFill>
        <p:spPr>
          <a:xfrm>
            <a:off x="991500" y="2748689"/>
            <a:ext cx="4271185" cy="3981990"/>
          </a:xfrm>
          <a:prstGeom prst="rect">
            <a:avLst/>
          </a:prstGeom>
        </p:spPr>
      </p:pic>
      <p:cxnSp>
        <p:nvCxnSpPr>
          <p:cNvPr id="13" name="Straight Arrow Connector 12">
            <a:extLst>
              <a:ext uri="{FF2B5EF4-FFF2-40B4-BE49-F238E27FC236}">
                <a16:creationId xmlns:a16="http://schemas.microsoft.com/office/drawing/2014/main" id="{343D61D5-8D76-5785-5BCA-4F2C9D832D7B}"/>
              </a:ext>
            </a:extLst>
          </p:cNvPr>
          <p:cNvCxnSpPr/>
          <p:nvPr/>
        </p:nvCxnSpPr>
        <p:spPr>
          <a:xfrm flipV="1">
            <a:off x="1713053" y="3611301"/>
            <a:ext cx="6366076" cy="145841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58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3127093" y="127321"/>
            <a:ext cx="5220184" cy="769441"/>
          </a:xfrm>
          <a:prstGeom prst="rect">
            <a:avLst/>
          </a:prstGeom>
          <a:noFill/>
        </p:spPr>
        <p:txBody>
          <a:bodyPr wrap="square" rtlCol="0">
            <a:spAutoFit/>
          </a:bodyPr>
          <a:lstStyle/>
          <a:p>
            <a:pPr algn="ctr"/>
            <a:r>
              <a:rPr lang="en-IN" sz="4400" b="1" dirty="0">
                <a:solidFill>
                  <a:srgbClr val="660033"/>
                </a:solidFill>
                <a:latin typeface="Arial Rounded MT Bold" panose="020F0704030504030204" pitchFamily="34" charset="0"/>
              </a:rPr>
              <a:t>         </a:t>
            </a:r>
            <a:r>
              <a:rPr lang="en-IN" sz="4400" b="1" dirty="0">
                <a:solidFill>
                  <a:srgbClr val="660033"/>
                </a:solidFill>
                <a:latin typeface="Söhne"/>
              </a:rPr>
              <a:t>Objectives</a:t>
            </a:r>
            <a:endParaRPr lang="en-IN" sz="4400" b="1" dirty="0">
              <a:solidFill>
                <a:srgbClr val="660033"/>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B669E85A-3CA1-EB6D-FF22-CEB8E70F83B9}"/>
              </a:ext>
            </a:extLst>
          </p:cNvPr>
          <p:cNvSpPr txBox="1"/>
          <p:nvPr/>
        </p:nvSpPr>
        <p:spPr>
          <a:xfrm>
            <a:off x="493853" y="1412111"/>
            <a:ext cx="11204293" cy="2451120"/>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IN" sz="3200" b="1" i="0" dirty="0">
                <a:solidFill>
                  <a:schemeClr val="accent6">
                    <a:lumMod val="50000"/>
                  </a:schemeClr>
                </a:solidFill>
                <a:effectLst/>
                <a:latin typeface="Söhne"/>
              </a:rPr>
              <a:t>Deliver Engaging Content:</a:t>
            </a:r>
            <a:endParaRPr lang="en-US" altLang="en-US" sz="3600" b="1" dirty="0">
              <a:latin typeface="Times New Roman" panose="02020603050405020304" pitchFamily="18" charset="0"/>
              <a:cs typeface="Times New Roman" panose="02020603050405020304" pitchFamily="18" charset="0"/>
            </a:endParaRPr>
          </a:p>
          <a:p>
            <a:r>
              <a:rPr lang="en-US" sz="2800" dirty="0">
                <a:latin typeface="Söhne"/>
              </a:rPr>
              <a:t>                </a:t>
            </a:r>
          </a:p>
          <a:p>
            <a:r>
              <a:rPr lang="en-US" sz="2800" b="0" i="0" dirty="0">
                <a:effectLst/>
                <a:latin typeface="Söhne"/>
              </a:rPr>
              <a:t>		Develop and curate high-quality and interactive learning content, such as videos, textbooks, activities, and scholarships to enhance student engagement and knowledge retention.</a:t>
            </a:r>
            <a:endParaRPr lang="en-IN" sz="2400" dirty="0"/>
          </a:p>
        </p:txBody>
      </p:sp>
      <p:sp>
        <p:nvSpPr>
          <p:cNvPr id="5" name="TextBox 4">
            <a:extLst>
              <a:ext uri="{FF2B5EF4-FFF2-40B4-BE49-F238E27FC236}">
                <a16:creationId xmlns:a16="http://schemas.microsoft.com/office/drawing/2014/main" id="{0F853016-8D66-C34B-A6EC-68A66A285F20}"/>
              </a:ext>
            </a:extLst>
          </p:cNvPr>
          <p:cNvSpPr txBox="1"/>
          <p:nvPr/>
        </p:nvSpPr>
        <p:spPr>
          <a:xfrm>
            <a:off x="403184" y="4135056"/>
            <a:ext cx="11204293" cy="2496646"/>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IN" sz="3200" b="1" i="0" dirty="0">
                <a:solidFill>
                  <a:schemeClr val="accent6">
                    <a:lumMod val="50000"/>
                  </a:schemeClr>
                </a:solidFill>
                <a:effectLst/>
                <a:latin typeface="Söhne"/>
              </a:rPr>
              <a:t>Personalize Learning Experience:</a:t>
            </a:r>
            <a:r>
              <a:rPr lang="en-US" sz="2400" b="1" dirty="0">
                <a:solidFill>
                  <a:schemeClr val="accent6">
                    <a:lumMod val="50000"/>
                  </a:schemeClr>
                </a:solidFill>
                <a:latin typeface="Söhne"/>
              </a:rPr>
              <a:t>  </a:t>
            </a:r>
          </a:p>
          <a:p>
            <a:pPr eaLnBrk="1" hangingPunct="1">
              <a:lnSpc>
                <a:spcPct val="129000"/>
              </a:lnSpc>
              <a:defRPr/>
            </a:pPr>
            <a:r>
              <a:rPr lang="en-US" sz="2400" b="1" dirty="0">
                <a:solidFill>
                  <a:schemeClr val="accent6">
                    <a:lumMod val="50000"/>
                  </a:schemeClr>
                </a:solidFill>
                <a:latin typeface="Söhne"/>
              </a:rPr>
              <a:t>              </a:t>
            </a:r>
          </a:p>
          <a:p>
            <a:r>
              <a:rPr lang="en-US" sz="2800" b="0" i="0" dirty="0">
                <a:effectLst/>
                <a:latin typeface="Söhne"/>
              </a:rPr>
              <a:t>		Implement features that allow students to customize their learning path, track their progress, and receive personalized recommendations based on their interests, learning style, and performance.</a:t>
            </a:r>
            <a:endParaRPr lang="en-IN" sz="2400" dirty="0"/>
          </a:p>
        </p:txBody>
      </p:sp>
    </p:spTree>
    <p:extLst>
      <p:ext uri="{BB962C8B-B14F-4D97-AF65-F5344CB8AC3E}">
        <p14:creationId xmlns:p14="http://schemas.microsoft.com/office/powerpoint/2010/main" val="666233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3127092" y="127321"/>
            <a:ext cx="6769262" cy="1446550"/>
          </a:xfrm>
          <a:prstGeom prst="rect">
            <a:avLst/>
          </a:prstGeom>
          <a:noFill/>
        </p:spPr>
        <p:txBody>
          <a:bodyPr wrap="square" rtlCol="0">
            <a:spAutoFit/>
          </a:bodyPr>
          <a:lstStyle/>
          <a:p>
            <a:r>
              <a:rPr lang="en-IN" sz="4400" b="1" dirty="0">
                <a:solidFill>
                  <a:srgbClr val="660033"/>
                </a:solidFill>
                <a:latin typeface="Arial Rounded MT Bold" panose="020F0704030504030204" pitchFamily="34" charset="0"/>
              </a:rPr>
              <a:t>         </a:t>
            </a:r>
            <a:r>
              <a:rPr lang="en-IN" sz="4400" b="1" i="0" kern="1200" dirty="0">
                <a:solidFill>
                  <a:srgbClr val="660033"/>
                </a:solidFill>
                <a:effectLst/>
                <a:latin typeface="+mn-lt"/>
                <a:ea typeface="+mn-ea"/>
                <a:cs typeface="+mn-cs"/>
              </a:rPr>
              <a:t>Methodology</a:t>
            </a:r>
            <a:endParaRPr lang="en-IN" sz="4400" b="1" dirty="0">
              <a:solidFill>
                <a:srgbClr val="660033"/>
              </a:solidFill>
            </a:endParaRPr>
          </a:p>
          <a:p>
            <a:endParaRPr lang="en-IN" sz="4400" b="1" dirty="0">
              <a:solidFill>
                <a:srgbClr val="660033"/>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B669E85A-3CA1-EB6D-FF22-CEB8E70F83B9}"/>
              </a:ext>
            </a:extLst>
          </p:cNvPr>
          <p:cNvSpPr txBox="1"/>
          <p:nvPr/>
        </p:nvSpPr>
        <p:spPr>
          <a:xfrm>
            <a:off x="493853" y="1412111"/>
            <a:ext cx="11204293" cy="2451120"/>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IN" sz="3200" b="1" i="0" dirty="0">
                <a:solidFill>
                  <a:schemeClr val="accent6">
                    <a:lumMod val="50000"/>
                  </a:schemeClr>
                </a:solidFill>
                <a:effectLst/>
                <a:latin typeface="Söhne"/>
              </a:rPr>
              <a:t>Data Collection:</a:t>
            </a:r>
            <a:endParaRPr lang="en-US" altLang="en-US" sz="3600" b="1" dirty="0">
              <a:latin typeface="Times New Roman" panose="02020603050405020304" pitchFamily="18" charset="0"/>
              <a:cs typeface="Times New Roman" panose="02020603050405020304" pitchFamily="18" charset="0"/>
            </a:endParaRPr>
          </a:p>
          <a:p>
            <a:r>
              <a:rPr lang="en-US" sz="2800" dirty="0">
                <a:latin typeface="Söhne"/>
              </a:rPr>
              <a:t>                </a:t>
            </a:r>
          </a:p>
          <a:p>
            <a:r>
              <a:rPr lang="en-US" sz="2800" b="0" i="0" dirty="0">
                <a:effectLst/>
                <a:latin typeface="Söhne"/>
              </a:rPr>
              <a:t>		</a:t>
            </a:r>
            <a:r>
              <a:rPr lang="en-US" sz="2800" dirty="0">
                <a:latin typeface="Söhne"/>
              </a:rPr>
              <a:t>In this platform we are enables the video lectures, textbooks in pdf format, so students don’t have to go anywhere and they can easily get data as they want.</a:t>
            </a:r>
            <a:endParaRPr lang="en-IN" sz="2400" dirty="0"/>
          </a:p>
        </p:txBody>
      </p:sp>
      <p:sp>
        <p:nvSpPr>
          <p:cNvPr id="5" name="TextBox 4">
            <a:extLst>
              <a:ext uri="{FF2B5EF4-FFF2-40B4-BE49-F238E27FC236}">
                <a16:creationId xmlns:a16="http://schemas.microsoft.com/office/drawing/2014/main" id="{0F853016-8D66-C34B-A6EC-68A66A285F20}"/>
              </a:ext>
            </a:extLst>
          </p:cNvPr>
          <p:cNvSpPr txBox="1"/>
          <p:nvPr/>
        </p:nvSpPr>
        <p:spPr>
          <a:xfrm>
            <a:off x="403184" y="4135056"/>
            <a:ext cx="11204293" cy="2065758"/>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IN" sz="3200" b="1" i="0" dirty="0">
                <a:solidFill>
                  <a:schemeClr val="accent6">
                    <a:lumMod val="50000"/>
                  </a:schemeClr>
                </a:solidFill>
                <a:effectLst/>
                <a:latin typeface="Söhne"/>
              </a:rPr>
              <a:t>Content Creation and Deployment :</a:t>
            </a:r>
            <a:r>
              <a:rPr lang="en-US" sz="2400" b="1" dirty="0">
                <a:solidFill>
                  <a:schemeClr val="accent6">
                    <a:lumMod val="50000"/>
                  </a:schemeClr>
                </a:solidFill>
                <a:latin typeface="Söhne"/>
              </a:rPr>
              <a:t>          </a:t>
            </a:r>
          </a:p>
          <a:p>
            <a:pPr eaLnBrk="1" hangingPunct="1">
              <a:lnSpc>
                <a:spcPct val="129000"/>
              </a:lnSpc>
              <a:defRPr/>
            </a:pPr>
            <a:r>
              <a:rPr lang="en-US" sz="2400" b="1" dirty="0">
                <a:solidFill>
                  <a:schemeClr val="accent6">
                    <a:lumMod val="50000"/>
                  </a:schemeClr>
                </a:solidFill>
                <a:latin typeface="Söhne"/>
              </a:rPr>
              <a:t>      </a:t>
            </a:r>
          </a:p>
          <a:p>
            <a:r>
              <a:rPr lang="en-US" sz="2800" b="0" i="0" dirty="0">
                <a:effectLst/>
                <a:latin typeface="Söhne"/>
              </a:rPr>
              <a:t>		We are created many pages standard wise and subject wise so students can got easily syllabus and videos</a:t>
            </a:r>
            <a:r>
              <a:rPr lang="en-US" sz="2800" dirty="0">
                <a:latin typeface="Söhne"/>
              </a:rPr>
              <a:t>.</a:t>
            </a:r>
            <a:endParaRPr lang="en-IN" sz="2400" dirty="0"/>
          </a:p>
        </p:txBody>
      </p:sp>
    </p:spTree>
    <p:extLst>
      <p:ext uri="{BB962C8B-B14F-4D97-AF65-F5344CB8AC3E}">
        <p14:creationId xmlns:p14="http://schemas.microsoft.com/office/powerpoint/2010/main" val="241502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2201117" y="186289"/>
            <a:ext cx="6769262" cy="769441"/>
          </a:xfrm>
          <a:prstGeom prst="rect">
            <a:avLst/>
          </a:prstGeom>
          <a:noFill/>
        </p:spPr>
        <p:txBody>
          <a:bodyPr wrap="square" rtlCol="0">
            <a:spAutoFit/>
          </a:bodyPr>
          <a:lstStyle/>
          <a:p>
            <a:pPr algn="ctr"/>
            <a:r>
              <a:rPr lang="en-IN" sz="4400" b="1" dirty="0">
                <a:solidFill>
                  <a:srgbClr val="660033"/>
                </a:solidFill>
                <a:latin typeface="Arial Rounded MT Bold" panose="020F0704030504030204" pitchFamily="34" charset="0"/>
              </a:rPr>
              <a:t>         </a:t>
            </a:r>
            <a:r>
              <a:rPr lang="en-IN" sz="4400" b="1" dirty="0">
                <a:solidFill>
                  <a:srgbClr val="660033"/>
                </a:solidFill>
              </a:rPr>
              <a:t>Result</a:t>
            </a:r>
            <a:r>
              <a:rPr lang="en-IN" sz="4400" b="1" dirty="0">
                <a:solidFill>
                  <a:srgbClr val="660033"/>
                </a:solidFill>
                <a:latin typeface="Arial Rounded MT Bold" panose="020F0704030504030204" pitchFamily="34" charset="0"/>
              </a:rPr>
              <a:t>s</a:t>
            </a:r>
            <a:endParaRPr lang="en-IN" sz="4400" b="1" dirty="0">
              <a:solidFill>
                <a:srgbClr val="660033"/>
              </a:solidFill>
            </a:endParaRPr>
          </a:p>
        </p:txBody>
      </p:sp>
      <p:sp>
        <p:nvSpPr>
          <p:cNvPr id="6" name="TextBox 5">
            <a:extLst>
              <a:ext uri="{FF2B5EF4-FFF2-40B4-BE49-F238E27FC236}">
                <a16:creationId xmlns:a16="http://schemas.microsoft.com/office/drawing/2014/main" id="{B0F0B7F4-1F98-C809-618B-B880EBDA28EC}"/>
              </a:ext>
            </a:extLst>
          </p:cNvPr>
          <p:cNvSpPr txBox="1"/>
          <p:nvPr/>
        </p:nvSpPr>
        <p:spPr>
          <a:xfrm>
            <a:off x="231895" y="1150163"/>
            <a:ext cx="9850055" cy="523220"/>
          </a:xfrm>
          <a:prstGeom prst="rect">
            <a:avLst/>
          </a:prstGeom>
          <a:noFill/>
        </p:spPr>
        <p:txBody>
          <a:bodyPr wrap="square" rtlCol="0">
            <a:spAutoFit/>
          </a:bodyPr>
          <a:lstStyle/>
          <a:p>
            <a:r>
              <a:rPr lang="en-IN" sz="2800" b="1" i="0" dirty="0">
                <a:solidFill>
                  <a:srgbClr val="002060"/>
                </a:solidFill>
                <a:effectLst/>
                <a:latin typeface="Söhne"/>
              </a:rPr>
              <a:t>Increased Learning Accessibility</a:t>
            </a:r>
            <a:endParaRPr lang="en-IN" sz="2800" b="1" dirty="0">
              <a:solidFill>
                <a:srgbClr val="002060"/>
              </a:solidFill>
            </a:endParaRPr>
          </a:p>
        </p:txBody>
      </p:sp>
      <p:pic>
        <p:nvPicPr>
          <p:cNvPr id="10" name="Picture 9">
            <a:extLst>
              <a:ext uri="{FF2B5EF4-FFF2-40B4-BE49-F238E27FC236}">
                <a16:creationId xmlns:a16="http://schemas.microsoft.com/office/drawing/2014/main" id="{90A2BF8F-F5B3-3EEA-E620-F7C173D3D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44" y="1831157"/>
            <a:ext cx="6446764" cy="3626305"/>
          </a:xfrm>
          <a:prstGeom prst="rect">
            <a:avLst/>
          </a:prstGeom>
        </p:spPr>
      </p:pic>
      <p:pic>
        <p:nvPicPr>
          <p:cNvPr id="12" name="Picture 11">
            <a:extLst>
              <a:ext uri="{FF2B5EF4-FFF2-40B4-BE49-F238E27FC236}">
                <a16:creationId xmlns:a16="http://schemas.microsoft.com/office/drawing/2014/main" id="{72375DD3-B25F-6B43-6688-0345F003F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472" y="3158795"/>
            <a:ext cx="6245184" cy="3512916"/>
          </a:xfrm>
          <a:prstGeom prst="rect">
            <a:avLst/>
          </a:prstGeom>
        </p:spPr>
      </p:pic>
      <p:pic>
        <p:nvPicPr>
          <p:cNvPr id="14" name="Picture 13">
            <a:extLst>
              <a:ext uri="{FF2B5EF4-FFF2-40B4-BE49-F238E27FC236}">
                <a16:creationId xmlns:a16="http://schemas.microsoft.com/office/drawing/2014/main" id="{AC36FF7D-6D04-F5D9-2C7E-CD7C04726F30}"/>
              </a:ext>
            </a:extLst>
          </p:cNvPr>
          <p:cNvPicPr>
            <a:picLocks noChangeAspect="1"/>
          </p:cNvPicPr>
          <p:nvPr/>
        </p:nvPicPr>
        <p:blipFill rotWithShape="1">
          <a:blip r:embed="rId5">
            <a:extLst>
              <a:ext uri="{28A0092B-C50C-407E-A947-70E740481C1C}">
                <a14:useLocalDpi xmlns:a14="http://schemas.microsoft.com/office/drawing/2010/main" val="0"/>
              </a:ext>
            </a:extLst>
          </a:blip>
          <a:srcRect l="30286" r="41459"/>
          <a:stretch/>
        </p:blipFill>
        <p:spPr>
          <a:xfrm>
            <a:off x="9054470" y="231911"/>
            <a:ext cx="1872826" cy="3626305"/>
          </a:xfrm>
          <a:prstGeom prst="rect">
            <a:avLst/>
          </a:prstGeom>
        </p:spPr>
      </p:pic>
      <p:sp>
        <p:nvSpPr>
          <p:cNvPr id="15" name="TextBox 14">
            <a:extLst>
              <a:ext uri="{FF2B5EF4-FFF2-40B4-BE49-F238E27FC236}">
                <a16:creationId xmlns:a16="http://schemas.microsoft.com/office/drawing/2014/main" id="{A34EA526-B666-B1A4-4262-99DD4868D98B}"/>
              </a:ext>
            </a:extLst>
          </p:cNvPr>
          <p:cNvSpPr txBox="1"/>
          <p:nvPr/>
        </p:nvSpPr>
        <p:spPr>
          <a:xfrm>
            <a:off x="208344" y="5896122"/>
            <a:ext cx="9850055" cy="523220"/>
          </a:xfrm>
          <a:prstGeom prst="rect">
            <a:avLst/>
          </a:prstGeom>
          <a:noFill/>
        </p:spPr>
        <p:txBody>
          <a:bodyPr wrap="square" rtlCol="0">
            <a:spAutoFit/>
          </a:bodyPr>
          <a:lstStyle/>
          <a:p>
            <a:r>
              <a:rPr lang="en-IN" sz="2800" b="1" dirty="0">
                <a:solidFill>
                  <a:srgbClr val="002060"/>
                </a:solidFill>
                <a:latin typeface="Söhne"/>
              </a:rPr>
              <a:t>Improve Learning Outcomes</a:t>
            </a:r>
            <a:endParaRPr lang="en-IN" sz="2800" b="1" dirty="0">
              <a:solidFill>
                <a:srgbClr val="002060"/>
              </a:solidFill>
            </a:endParaRPr>
          </a:p>
        </p:txBody>
      </p:sp>
    </p:spTree>
    <p:extLst>
      <p:ext uri="{BB962C8B-B14F-4D97-AF65-F5344CB8AC3E}">
        <p14:creationId xmlns:p14="http://schemas.microsoft.com/office/powerpoint/2010/main" val="2120149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BD3A-9228-1136-7DF8-A1C7C28B70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2"/>
          </a:xfrm>
          <a:prstGeom prst="rect">
            <a:avLst/>
          </a:prstGeom>
        </p:spPr>
      </p:pic>
      <p:sp>
        <p:nvSpPr>
          <p:cNvPr id="2" name="TextBox 1">
            <a:extLst>
              <a:ext uri="{FF2B5EF4-FFF2-40B4-BE49-F238E27FC236}">
                <a16:creationId xmlns:a16="http://schemas.microsoft.com/office/drawing/2014/main" id="{51F01554-5165-D318-6F20-3EB400E593FF}"/>
              </a:ext>
            </a:extLst>
          </p:cNvPr>
          <p:cNvSpPr txBox="1"/>
          <p:nvPr/>
        </p:nvSpPr>
        <p:spPr>
          <a:xfrm>
            <a:off x="2201117" y="186289"/>
            <a:ext cx="6769262" cy="769441"/>
          </a:xfrm>
          <a:prstGeom prst="rect">
            <a:avLst/>
          </a:prstGeom>
          <a:noFill/>
        </p:spPr>
        <p:txBody>
          <a:bodyPr wrap="square" rtlCol="0">
            <a:spAutoFit/>
          </a:bodyPr>
          <a:lstStyle/>
          <a:p>
            <a:pPr algn="ctr"/>
            <a:r>
              <a:rPr lang="en-IN" sz="4400" b="1" dirty="0">
                <a:solidFill>
                  <a:srgbClr val="660033"/>
                </a:solidFill>
                <a:latin typeface="Arial Rounded MT Bold" panose="020F0704030504030204" pitchFamily="34" charset="0"/>
              </a:rPr>
              <a:t>         </a:t>
            </a:r>
            <a:r>
              <a:rPr lang="en-IN" sz="4400" b="1" dirty="0">
                <a:solidFill>
                  <a:srgbClr val="660033"/>
                </a:solidFill>
              </a:rPr>
              <a:t>Recommendation</a:t>
            </a:r>
          </a:p>
        </p:txBody>
      </p:sp>
      <p:sp>
        <p:nvSpPr>
          <p:cNvPr id="4" name="TextBox 3">
            <a:extLst>
              <a:ext uri="{FF2B5EF4-FFF2-40B4-BE49-F238E27FC236}">
                <a16:creationId xmlns:a16="http://schemas.microsoft.com/office/drawing/2014/main" id="{B669E85A-3CA1-EB6D-FF22-CEB8E70F83B9}"/>
              </a:ext>
            </a:extLst>
          </p:cNvPr>
          <p:cNvSpPr txBox="1"/>
          <p:nvPr/>
        </p:nvSpPr>
        <p:spPr>
          <a:xfrm>
            <a:off x="493853" y="1412111"/>
            <a:ext cx="11204293" cy="2271584"/>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US" sz="2800" i="0" dirty="0">
                <a:effectLst/>
                <a:latin typeface="Söhne"/>
              </a:rPr>
              <a:t>Enhance the Online Learning experience by incorporating interactive multimedia elements, such as videos, activities, and interactive assessments. This makes the learning process more engaging, memorable, and effective.</a:t>
            </a:r>
            <a:endParaRPr lang="en-IN" sz="2800" dirty="0"/>
          </a:p>
        </p:txBody>
      </p:sp>
      <p:sp>
        <p:nvSpPr>
          <p:cNvPr id="5" name="TextBox 4">
            <a:extLst>
              <a:ext uri="{FF2B5EF4-FFF2-40B4-BE49-F238E27FC236}">
                <a16:creationId xmlns:a16="http://schemas.microsoft.com/office/drawing/2014/main" id="{0F853016-8D66-C34B-A6EC-68A66A285F20}"/>
              </a:ext>
            </a:extLst>
          </p:cNvPr>
          <p:cNvSpPr txBox="1"/>
          <p:nvPr/>
        </p:nvSpPr>
        <p:spPr>
          <a:xfrm>
            <a:off x="493852" y="3683695"/>
            <a:ext cx="11204293" cy="1159869"/>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US" sz="2800" b="0" i="0" dirty="0">
                <a:effectLst/>
                <a:latin typeface="Söhne"/>
              </a:rPr>
              <a:t>Encourage learners to provide feedback on their learning experience and the usability of the Online Learning website. </a:t>
            </a:r>
            <a:endParaRPr lang="en-IN" sz="2800" dirty="0"/>
          </a:p>
        </p:txBody>
      </p:sp>
      <p:sp>
        <p:nvSpPr>
          <p:cNvPr id="6" name="TextBox 5">
            <a:extLst>
              <a:ext uri="{FF2B5EF4-FFF2-40B4-BE49-F238E27FC236}">
                <a16:creationId xmlns:a16="http://schemas.microsoft.com/office/drawing/2014/main" id="{7A334566-39EB-4854-D9FC-97320E76ED04}"/>
              </a:ext>
            </a:extLst>
          </p:cNvPr>
          <p:cNvSpPr txBox="1"/>
          <p:nvPr/>
        </p:nvSpPr>
        <p:spPr>
          <a:xfrm>
            <a:off x="493851" y="4915957"/>
            <a:ext cx="11204293" cy="1159869"/>
          </a:xfrm>
          <a:prstGeom prst="rect">
            <a:avLst/>
          </a:prstGeom>
          <a:noFill/>
        </p:spPr>
        <p:txBody>
          <a:bodyPr wrap="square" rtlCol="0">
            <a:spAutoFit/>
          </a:bodyPr>
          <a:lstStyle/>
          <a:p>
            <a:pPr marL="457200" indent="-457200" eaLnBrk="1" hangingPunct="1">
              <a:lnSpc>
                <a:spcPct val="129000"/>
              </a:lnSpc>
              <a:buFont typeface="Arial" panose="020B0604020202020204" pitchFamily="34" charset="0"/>
              <a:buChar char="•"/>
              <a:defRPr/>
            </a:pPr>
            <a:r>
              <a:rPr lang="en-US" sz="2800" b="0" i="0" dirty="0">
                <a:effectLst/>
                <a:latin typeface="Söhne"/>
              </a:rPr>
              <a:t>Implement features that enable personalized learning experiences based on learners' preferences, interests, and progress. </a:t>
            </a:r>
            <a:endParaRPr lang="en-IN" sz="2800" dirty="0"/>
          </a:p>
        </p:txBody>
      </p:sp>
    </p:spTree>
    <p:extLst>
      <p:ext uri="{BB962C8B-B14F-4D97-AF65-F5344CB8AC3E}">
        <p14:creationId xmlns:p14="http://schemas.microsoft.com/office/powerpoint/2010/main" val="3352172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416</Words>
  <Application>Microsoft Office PowerPoint</Application>
  <PresentationFormat>Widescreen</PresentationFormat>
  <Paragraphs>58</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Rounded MT Bold</vt:lpstr>
      <vt:lpstr>Bahnschrift Light</vt:lpstr>
      <vt:lpstr>Calibri</vt:lpstr>
      <vt:lpstr>Calibri Light</vt:lpstr>
      <vt:lpstr>Consolas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 Waghmare</dc:creator>
  <cp:lastModifiedBy>Tejas Waghmare</cp:lastModifiedBy>
  <cp:revision>10</cp:revision>
  <dcterms:created xsi:type="dcterms:W3CDTF">2023-05-25T06:15:34Z</dcterms:created>
  <dcterms:modified xsi:type="dcterms:W3CDTF">2023-05-25T10:49:06Z</dcterms:modified>
</cp:coreProperties>
</file>